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9.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10.xml" ContentType="application/vnd.openxmlformats-officedocument.presentationml.tags+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8" r:id="rId3"/>
  </p:sldMasterIdLst>
  <p:notesMasterIdLst>
    <p:notesMasterId r:id="rId16"/>
  </p:notesMasterIdLst>
  <p:handoutMasterIdLst>
    <p:handoutMasterId r:id="rId17"/>
  </p:handoutMasterIdLst>
  <p:sldIdLst>
    <p:sldId id="257" r:id="rId4"/>
    <p:sldId id="262" r:id="rId5"/>
    <p:sldId id="274" r:id="rId6"/>
    <p:sldId id="268" r:id="rId7"/>
    <p:sldId id="267" r:id="rId8"/>
    <p:sldId id="263" r:id="rId9"/>
    <p:sldId id="272" r:id="rId10"/>
    <p:sldId id="275" r:id="rId11"/>
    <p:sldId id="260" r:id="rId12"/>
    <p:sldId id="278" r:id="rId13"/>
    <p:sldId id="271" r:id="rId14"/>
    <p:sldId id="277" r:id="rId15"/>
  </p:sldIdLst>
  <p:sldSz cx="12192000" cy="6858000"/>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159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74" autoAdjust="0"/>
    <p:restoredTop sz="73183" autoAdjust="0"/>
  </p:normalViewPr>
  <p:slideViewPr>
    <p:cSldViewPr snapToGrid="0">
      <p:cViewPr varScale="1">
        <p:scale>
          <a:sx n="77" d="100"/>
          <a:sy n="77" d="100"/>
        </p:scale>
        <p:origin x="126" y="10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9765BF2-CF8D-4E9A-9F7F-1CEA7DFE84A6}"/>
              </a:ext>
            </a:extLst>
          </p:cNvPr>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DC5E0411-D4D1-45CC-8D79-5AD3137A7BA8}"/>
              </a:ext>
            </a:extLst>
          </p:cNvPr>
          <p:cNvSpPr>
            <a:spLocks noGrp="1"/>
          </p:cNvSpPr>
          <p:nvPr>
            <p:ph type="dt" sz="quarter" idx="1"/>
          </p:nvPr>
        </p:nvSpPr>
        <p:spPr>
          <a:xfrm>
            <a:off x="3854450" y="0"/>
            <a:ext cx="2949575" cy="498475"/>
          </a:xfrm>
          <a:prstGeom prst="rect">
            <a:avLst/>
          </a:prstGeom>
        </p:spPr>
        <p:txBody>
          <a:bodyPr vert="horz" lIns="91440" tIns="45720" rIns="91440" bIns="45720" rtlCol="0"/>
          <a:lstStyle>
            <a:lvl1pPr algn="r">
              <a:defRPr sz="1200"/>
            </a:lvl1pPr>
          </a:lstStyle>
          <a:p>
            <a:fld id="{075090BC-3823-46C8-8F1A-F0FE23A75C25}" type="datetimeFigureOut">
              <a:rPr lang="en-GB" smtClean="0"/>
              <a:t>19/03/2018</a:t>
            </a:fld>
            <a:endParaRPr lang="en-GB"/>
          </a:p>
        </p:txBody>
      </p:sp>
      <p:sp>
        <p:nvSpPr>
          <p:cNvPr id="4" name="Footer Placeholder 3">
            <a:extLst>
              <a:ext uri="{FF2B5EF4-FFF2-40B4-BE49-F238E27FC236}">
                <a16:creationId xmlns:a16="http://schemas.microsoft.com/office/drawing/2014/main" id="{54D641EB-DFD7-4628-B970-B8E86CF91922}"/>
              </a:ext>
            </a:extLst>
          </p:cNvPr>
          <p:cNvSpPr>
            <a:spLocks noGrp="1"/>
          </p:cNvSpPr>
          <p:nvPr>
            <p:ph type="ftr" sz="quarter" idx="2"/>
          </p:nvPr>
        </p:nvSpPr>
        <p:spPr>
          <a:xfrm>
            <a:off x="0" y="9445625"/>
            <a:ext cx="2949575" cy="49847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68616C8B-D59F-4249-A4D3-839244EBDD82}"/>
              </a:ext>
            </a:extLst>
          </p:cNvPr>
          <p:cNvSpPr>
            <a:spLocks noGrp="1"/>
          </p:cNvSpPr>
          <p:nvPr>
            <p:ph type="sldNum" sz="quarter" idx="3"/>
          </p:nvPr>
        </p:nvSpPr>
        <p:spPr>
          <a:xfrm>
            <a:off x="3854450" y="9445625"/>
            <a:ext cx="2949575" cy="498475"/>
          </a:xfrm>
          <a:prstGeom prst="rect">
            <a:avLst/>
          </a:prstGeom>
        </p:spPr>
        <p:txBody>
          <a:bodyPr vert="horz" lIns="91440" tIns="45720" rIns="91440" bIns="45720" rtlCol="0" anchor="b"/>
          <a:lstStyle>
            <a:lvl1pPr algn="r">
              <a:defRPr sz="1200"/>
            </a:lvl1pPr>
          </a:lstStyle>
          <a:p>
            <a:fld id="{91180845-ADF1-4DFC-BA98-A5DD3420A4E8}" type="slidenum">
              <a:rPr lang="en-GB" smtClean="0"/>
              <a:t>‹#›</a:t>
            </a:fld>
            <a:endParaRPr lang="en-GB"/>
          </a:p>
        </p:txBody>
      </p:sp>
    </p:spTree>
    <p:extLst>
      <p:ext uri="{BB962C8B-B14F-4D97-AF65-F5344CB8AC3E}">
        <p14:creationId xmlns:p14="http://schemas.microsoft.com/office/powerpoint/2010/main" val="37699509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8AA67265-204A-4389-947B-3DDA6F8FB4D2}" type="datetimeFigureOut">
              <a:rPr lang="en-GB" smtClean="0"/>
              <a:t>19/03/2018</a:t>
            </a:fld>
            <a:endParaRPr lang="en-GB"/>
          </a:p>
        </p:txBody>
      </p:sp>
      <p:sp>
        <p:nvSpPr>
          <p:cNvPr id="4" name="Slide Image Placeholder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258CA3CF-E721-4097-88B2-A41436FCBE52}" type="slidenum">
              <a:rPr lang="en-GB" smtClean="0"/>
              <a:t>‹#›</a:t>
            </a:fld>
            <a:endParaRPr lang="en-GB"/>
          </a:p>
        </p:txBody>
      </p:sp>
    </p:spTree>
    <p:extLst>
      <p:ext uri="{BB962C8B-B14F-4D97-AF65-F5344CB8AC3E}">
        <p14:creationId xmlns:p14="http://schemas.microsoft.com/office/powerpoint/2010/main" val="10938112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4088" y="931863"/>
            <a:ext cx="8277226" cy="465613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212" rtl="0" eaLnBrk="1" fontAlgn="auto" latinLnBrk="0" hangingPunct="1">
              <a:lnSpc>
                <a:spcPct val="100000"/>
              </a:lnSpc>
              <a:spcBef>
                <a:spcPts val="0"/>
              </a:spcBef>
              <a:spcAft>
                <a:spcPts val="0"/>
              </a:spcAft>
              <a:buClrTx/>
              <a:buSzTx/>
              <a:buFontTx/>
              <a:buNone/>
              <a:tabLst/>
              <a:defRPr/>
            </a:pPr>
            <a:fld id="{4DB3032D-E5FC-47AC-BB30-2F5280B75AB6}" type="slidenum">
              <a:rPr kumimoji="0" lang="en-GB" sz="1800" b="0" i="0" u="none" strike="noStrike" kern="0" cap="none" spc="0" normalizeH="0" baseline="0" noProof="0">
                <a:ln>
                  <a:noFill/>
                </a:ln>
                <a:solidFill>
                  <a:prstClr val="black"/>
                </a:solidFill>
                <a:effectLst/>
                <a:uLnTx/>
                <a:uFillTx/>
                <a:latin typeface="Calibri"/>
                <a:ea typeface="+mn-ea"/>
                <a:cs typeface="+mn-cs"/>
              </a:rPr>
              <a:pPr marL="0" marR="0" lvl="0" indent="0" algn="r" defTabSz="914212" rtl="0" eaLnBrk="1" fontAlgn="auto" latinLnBrk="0" hangingPunct="1">
                <a:lnSpc>
                  <a:spcPct val="100000"/>
                </a:lnSpc>
                <a:spcBef>
                  <a:spcPts val="0"/>
                </a:spcBef>
                <a:spcAft>
                  <a:spcPts val="0"/>
                </a:spcAft>
                <a:buClrTx/>
                <a:buSzTx/>
                <a:buFontTx/>
                <a:buNone/>
                <a:tabLst/>
                <a:defRPr/>
              </a:pPr>
              <a:t>1</a:t>
            </a:fld>
            <a:endParaRPr kumimoji="0" lang="en-GB" sz="1800" b="0" i="0" u="none" strike="noStrike" kern="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880885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KM to speak on current activity in the Gulf.</a:t>
            </a:r>
          </a:p>
          <a:p>
            <a:pPr marL="0" indent="0">
              <a:buFontTx/>
              <a:buNone/>
            </a:pPr>
            <a:r>
              <a:rPr lang="en-GB" dirty="0"/>
              <a:t>- Qatar</a:t>
            </a:r>
          </a:p>
          <a:p>
            <a:pPr marL="171450" indent="-171450">
              <a:buFontTx/>
              <a:buChar char="-"/>
            </a:pPr>
            <a:r>
              <a:rPr lang="en-GB" dirty="0"/>
              <a:t>UAE</a:t>
            </a:r>
          </a:p>
          <a:p>
            <a:pPr marL="171450" indent="-171450">
              <a:buFontTx/>
              <a:buChar char="-"/>
            </a:pPr>
            <a:r>
              <a:rPr lang="en-GB" dirty="0"/>
              <a:t>Bahrain</a:t>
            </a:r>
          </a:p>
          <a:p>
            <a:pPr marL="171450" indent="-171450">
              <a:buFontTx/>
              <a:buChar char="-"/>
            </a:pPr>
            <a:r>
              <a:rPr lang="en-GB" dirty="0"/>
              <a:t>Oman</a:t>
            </a:r>
          </a:p>
          <a:p>
            <a:pPr marL="171450" indent="-171450">
              <a:buFontTx/>
              <a:buChar char="-"/>
            </a:pPr>
            <a:r>
              <a:rPr lang="en-GB" dirty="0"/>
              <a:t>Kuwait</a:t>
            </a:r>
          </a:p>
          <a:p>
            <a:endParaRPr lang="en-GB" dirty="0"/>
          </a:p>
        </p:txBody>
      </p:sp>
      <p:sp>
        <p:nvSpPr>
          <p:cNvPr id="4" name="Slide Number Placeholder 3"/>
          <p:cNvSpPr>
            <a:spLocks noGrp="1"/>
          </p:cNvSpPr>
          <p:nvPr>
            <p:ph type="sldNum" sz="quarter" idx="10"/>
          </p:nvPr>
        </p:nvSpPr>
        <p:spPr/>
        <p:txBody>
          <a:bodyPr/>
          <a:lstStyle/>
          <a:p>
            <a:fld id="{DA58A673-4819-4A3B-9448-C7AE512E2609}" type="slidenum">
              <a:rPr lang="en-GB" smtClean="0"/>
              <a:pPr/>
              <a:t>10</a:t>
            </a:fld>
            <a:endParaRPr lang="en-GB"/>
          </a:p>
        </p:txBody>
      </p:sp>
    </p:spTree>
    <p:extLst>
      <p:ext uri="{BB962C8B-B14F-4D97-AF65-F5344CB8AC3E}">
        <p14:creationId xmlns:p14="http://schemas.microsoft.com/office/powerpoint/2010/main" val="42658150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58CA3CF-E721-4097-88B2-A41436FCBE52}" type="slidenum">
              <a:rPr lang="en-GB" smtClean="0"/>
              <a:t>11</a:t>
            </a:fld>
            <a:endParaRPr lang="en-GB"/>
          </a:p>
        </p:txBody>
      </p:sp>
    </p:spTree>
    <p:extLst>
      <p:ext uri="{BB962C8B-B14F-4D97-AF65-F5344CB8AC3E}">
        <p14:creationId xmlns:p14="http://schemas.microsoft.com/office/powerpoint/2010/main" val="37421236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58CA3CF-E721-4097-88B2-A41436FCBE52}" type="slidenum">
              <a:rPr lang="en-GB" smtClean="0"/>
              <a:t>12</a:t>
            </a:fld>
            <a:endParaRPr lang="en-GB"/>
          </a:p>
        </p:txBody>
      </p:sp>
    </p:spTree>
    <p:extLst>
      <p:ext uri="{BB962C8B-B14F-4D97-AF65-F5344CB8AC3E}">
        <p14:creationId xmlns:p14="http://schemas.microsoft.com/office/powerpoint/2010/main" val="26599055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2"/>
          <p:cNvSpPr>
            <a:spLocks noGrp="1" noRot="1" noChangeAspect="1" noChangeArrowheads="1" noTextEdit="1"/>
          </p:cNvSpPr>
          <p:nvPr>
            <p:ph type="sldImg"/>
          </p:nvPr>
        </p:nvSpPr>
        <p:spPr>
          <a:xfrm>
            <a:off x="-525463" y="904875"/>
            <a:ext cx="7732713" cy="4349750"/>
          </a:xfrm>
          <a:ln/>
        </p:spPr>
      </p:sp>
      <p:sp>
        <p:nvSpPr>
          <p:cNvPr id="68612" name="Rectangle 3"/>
          <p:cNvSpPr>
            <a:spLocks noGrp="1" noChangeArrowheads="1"/>
          </p:cNvSpPr>
          <p:nvPr>
            <p:ph type="body" idx="1"/>
          </p:nvPr>
        </p:nvSpPr>
        <p:spPr>
          <a:xfrm>
            <a:off x="900484" y="5617382"/>
            <a:ext cx="4877619" cy="525503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latin typeface="Arial" charset="0"/>
              <a:cs typeface="Arial" charset="0"/>
            </a:endParaRPr>
          </a:p>
        </p:txBody>
      </p:sp>
    </p:spTree>
    <p:extLst>
      <p:ext uri="{BB962C8B-B14F-4D97-AF65-F5344CB8AC3E}">
        <p14:creationId xmlns:p14="http://schemas.microsoft.com/office/powerpoint/2010/main" val="14782048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2"/>
          <p:cNvSpPr>
            <a:spLocks noGrp="1" noRot="1" noChangeAspect="1" noChangeArrowheads="1" noTextEdit="1"/>
          </p:cNvSpPr>
          <p:nvPr>
            <p:ph type="sldImg"/>
          </p:nvPr>
        </p:nvSpPr>
        <p:spPr>
          <a:xfrm>
            <a:off x="-233363" y="812800"/>
            <a:ext cx="6937376" cy="3903663"/>
          </a:xfrm>
          <a:ln/>
        </p:spPr>
      </p:sp>
      <p:sp>
        <p:nvSpPr>
          <p:cNvPr id="68612" name="Rectangle 3"/>
          <p:cNvSpPr>
            <a:spLocks noGrp="1" noChangeArrowheads="1"/>
          </p:cNvSpPr>
          <p:nvPr>
            <p:ph type="body" idx="1"/>
          </p:nvPr>
        </p:nvSpPr>
        <p:spPr>
          <a:xfrm>
            <a:off x="871912" y="5041936"/>
            <a:ext cx="4722843" cy="471670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latin typeface="Arial" charset="0"/>
              <a:cs typeface="Arial" charset="0"/>
            </a:endParaRPr>
          </a:p>
        </p:txBody>
      </p:sp>
    </p:spTree>
    <p:extLst>
      <p:ext uri="{BB962C8B-B14F-4D97-AF65-F5344CB8AC3E}">
        <p14:creationId xmlns:p14="http://schemas.microsoft.com/office/powerpoint/2010/main" val="16861018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defTabSz="911349">
              <a:defRPr/>
            </a:pPr>
            <a:fld id="{4DB3032D-E5FC-47AC-BB30-2F5280B75AB6}" type="slidenum">
              <a:rPr lang="en-GB">
                <a:solidFill>
                  <a:prstClr val="black"/>
                </a:solidFill>
                <a:latin typeface="Calibri"/>
              </a:rPr>
              <a:pPr defTabSz="911349">
                <a:defRPr/>
              </a:pPr>
              <a:t>4</a:t>
            </a:fld>
            <a:endParaRPr lang="en-GB" dirty="0">
              <a:solidFill>
                <a:prstClr val="black"/>
              </a:solidFill>
              <a:latin typeface="Calibri"/>
            </a:endParaRPr>
          </a:p>
        </p:txBody>
      </p:sp>
    </p:spTree>
    <p:extLst>
      <p:ext uri="{BB962C8B-B14F-4D97-AF65-F5344CB8AC3E}">
        <p14:creationId xmlns:p14="http://schemas.microsoft.com/office/powerpoint/2010/main" val="15307404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E1FF1A90-F642-4705-8047-71AC9EE689FC}"/>
              </a:ext>
            </a:extLst>
          </p:cNvPr>
          <p:cNvSpPr>
            <a:spLocks noGrp="1"/>
          </p:cNvSpPr>
          <p:nvPr>
            <p:ph type="body" idx="1"/>
          </p:nvPr>
        </p:nvSpPr>
        <p:spPr/>
        <p:txBody>
          <a:bodyPr/>
          <a:lstStyle/>
          <a:p>
            <a:r>
              <a:rPr lang="en-GB" b="1" dirty="0"/>
              <a:t>The Top 20 Financial Centres that we’re missing are in China, Switzerland, Australia, Canada, and Luxembourg (each account for more than 1 Top 20 centre city). China, Luxembourg and Australia are targets for us. </a:t>
            </a:r>
          </a:p>
        </p:txBody>
      </p:sp>
    </p:spTree>
    <p:extLst>
      <p:ext uri="{BB962C8B-B14F-4D97-AF65-F5344CB8AC3E}">
        <p14:creationId xmlns:p14="http://schemas.microsoft.com/office/powerpoint/2010/main" val="12330641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0856331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58CA3CF-E721-4097-88B2-A41436FCBE52}" type="slidenum">
              <a:rPr lang="en-GB" smtClean="0"/>
              <a:t>7</a:t>
            </a:fld>
            <a:endParaRPr lang="en-GB"/>
          </a:p>
        </p:txBody>
      </p:sp>
    </p:spTree>
    <p:extLst>
      <p:ext uri="{BB962C8B-B14F-4D97-AF65-F5344CB8AC3E}">
        <p14:creationId xmlns:p14="http://schemas.microsoft.com/office/powerpoint/2010/main" val="16804257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p:spPr>
        <p:txBody>
          <a:bodyPr/>
          <a:lstStyle/>
          <a:p>
            <a:endParaRPr lang="en-GB" altLang="en-US" dirty="0">
              <a:latin typeface="Arial" pitchFamily="34" charset="0"/>
              <a:cs typeface="Arial" pitchFamily="34" charset="0"/>
            </a:endParaRPr>
          </a:p>
        </p:txBody>
      </p:sp>
    </p:spTree>
    <p:extLst>
      <p:ext uri="{BB962C8B-B14F-4D97-AF65-F5344CB8AC3E}">
        <p14:creationId xmlns:p14="http://schemas.microsoft.com/office/powerpoint/2010/main" val="34547106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FTSE Russell officially upgraded Kuwait to a secondary emerging market in Sept ‘17, with effect from Sept ‘18.</a:t>
            </a:r>
          </a:p>
          <a:p>
            <a:endParaRPr lang="en-GB" dirty="0"/>
          </a:p>
          <a:p>
            <a:r>
              <a:rPr lang="en-GB" b="1" dirty="0"/>
              <a:t>Quote from FTSE</a:t>
            </a:r>
          </a:p>
          <a:p>
            <a:r>
              <a:rPr lang="en-GB" b="1" dirty="0"/>
              <a:t>“The reclassification of Kuwait is in recognition of the recent market enhancements implemented by the Capital Market Authority of Kuwait and </a:t>
            </a:r>
            <a:r>
              <a:rPr lang="en-GB" b="1" dirty="0" err="1"/>
              <a:t>Boursa</a:t>
            </a:r>
            <a:r>
              <a:rPr lang="en-GB" b="1" dirty="0"/>
              <a:t> Kuwait.”</a:t>
            </a:r>
          </a:p>
        </p:txBody>
      </p:sp>
      <p:sp>
        <p:nvSpPr>
          <p:cNvPr id="4" name="Slide Number Placeholder 3"/>
          <p:cNvSpPr>
            <a:spLocks noGrp="1"/>
          </p:cNvSpPr>
          <p:nvPr>
            <p:ph type="sldNum" sz="quarter" idx="10"/>
          </p:nvPr>
        </p:nvSpPr>
        <p:spPr/>
        <p:txBody>
          <a:bodyPr/>
          <a:lstStyle/>
          <a:p>
            <a:fld id="{258CA3CF-E721-4097-88B2-A41436FCBE52}" type="slidenum">
              <a:rPr lang="en-GB" smtClean="0"/>
              <a:t>9</a:t>
            </a:fld>
            <a:endParaRPr lang="en-GB"/>
          </a:p>
        </p:txBody>
      </p:sp>
    </p:spTree>
    <p:extLst>
      <p:ext uri="{BB962C8B-B14F-4D97-AF65-F5344CB8AC3E}">
        <p14:creationId xmlns:p14="http://schemas.microsoft.com/office/powerpoint/2010/main" val="6824233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10363200" cy="1470025"/>
          </a:xfrm>
        </p:spPr>
        <p:txBody>
          <a:bodyPr>
            <a:normAutofit/>
          </a:bodyPr>
          <a:lstStyle>
            <a:lvl1pPr algn="l">
              <a:defRPr sz="3704">
                <a:solidFill>
                  <a:srgbClr val="006666"/>
                </a:solidFill>
                <a:latin typeface="Century Gothic" pitchFamily="34" charset="0"/>
              </a:defRPr>
            </a:lvl1pPr>
          </a:lstStyle>
          <a:p>
            <a:r>
              <a:rPr lang="en-US" dirty="0"/>
              <a:t>Click to edit Master title style</a:t>
            </a:r>
            <a:endParaRPr lang="en-GB" dirty="0"/>
          </a:p>
        </p:txBody>
      </p:sp>
      <p:sp>
        <p:nvSpPr>
          <p:cNvPr id="4" name="Date Placeholder 3"/>
          <p:cNvSpPr>
            <a:spLocks noGrp="1"/>
          </p:cNvSpPr>
          <p:nvPr>
            <p:ph type="dt" sz="half" idx="10"/>
          </p:nvPr>
        </p:nvSpPr>
        <p:spPr/>
        <p:txBody>
          <a:bodyPr/>
          <a:lstStyle/>
          <a:p>
            <a:fld id="{80A1C9C4-1FDE-4093-897A-0323B5A19C60}" type="datetimeFigureOut">
              <a:rPr lang="en-GB" smtClean="0"/>
              <a:pPr/>
              <a:t>19/03/2018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0B9E7E-A8A7-4FC8-AC47-EDDE8EAC62BE}" type="slidenum">
              <a:rPr lang="en-GB" smtClean="0"/>
              <a:pPr/>
              <a:t>‹#›</a:t>
            </a:fld>
            <a:endParaRPr lang="en-GB"/>
          </a:p>
        </p:txBody>
      </p:sp>
      <p:sp>
        <p:nvSpPr>
          <p:cNvPr id="8" name="Content Placeholder 2"/>
          <p:cNvSpPr>
            <a:spLocks noGrp="1"/>
          </p:cNvSpPr>
          <p:nvPr>
            <p:ph idx="13"/>
          </p:nvPr>
        </p:nvSpPr>
        <p:spPr>
          <a:xfrm>
            <a:off x="190500" y="1714568"/>
            <a:ext cx="10972801" cy="3201220"/>
          </a:xfrm>
        </p:spPr>
        <p:txBody>
          <a:bodyPr>
            <a:normAutofit/>
          </a:bodyPr>
          <a:lstStyle>
            <a:lvl1pPr>
              <a:defRPr sz="2117">
                <a:latin typeface="Arial" pitchFamily="34" charset="0"/>
                <a:cs typeface="Arial" pitchFamily="34" charset="0"/>
              </a:defRPr>
            </a:lvl1pPr>
            <a:lvl2pPr>
              <a:defRPr sz="2117">
                <a:latin typeface="Arial" pitchFamily="34" charset="0"/>
                <a:cs typeface="Arial" pitchFamily="34" charset="0"/>
              </a:defRPr>
            </a:lvl2pPr>
            <a:lvl3pPr>
              <a:defRPr sz="2117">
                <a:latin typeface="Arial" pitchFamily="34" charset="0"/>
                <a:cs typeface="Arial" pitchFamily="34" charset="0"/>
              </a:defRPr>
            </a:lvl3pPr>
            <a:lvl4pPr>
              <a:defRPr sz="2117">
                <a:latin typeface="Arial" pitchFamily="34" charset="0"/>
                <a:cs typeface="Arial" pitchFamily="34" charset="0"/>
              </a:defRPr>
            </a:lvl4pPr>
            <a:lvl5pPr>
              <a:defRPr sz="2117">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112479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0A1C9C4-1FDE-4093-897A-0323B5A19C60}" type="datetimeFigureOut">
              <a:rPr lang="en-GB" smtClean="0"/>
              <a:pPr/>
              <a:t>19/03/2018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0B9E7E-A8A7-4FC8-AC47-EDDE8EAC62BE}" type="slidenum">
              <a:rPr lang="en-GB" smtClean="0"/>
              <a:pPr/>
              <a:t>‹#›</a:t>
            </a:fld>
            <a:endParaRPr lang="en-GB"/>
          </a:p>
        </p:txBody>
      </p:sp>
    </p:spTree>
    <p:extLst>
      <p:ext uri="{BB962C8B-B14F-4D97-AF65-F5344CB8AC3E}">
        <p14:creationId xmlns:p14="http://schemas.microsoft.com/office/powerpoint/2010/main" val="24471098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2" y="274640"/>
            <a:ext cx="2743199"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1" y="274640"/>
            <a:ext cx="8026401"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0A1C9C4-1FDE-4093-897A-0323B5A19C60}" type="datetimeFigureOut">
              <a:rPr lang="en-GB" smtClean="0"/>
              <a:pPr/>
              <a:t>19/03/2018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0B9E7E-A8A7-4FC8-AC47-EDDE8EAC62BE}" type="slidenum">
              <a:rPr lang="en-GB" smtClean="0"/>
              <a:pPr/>
              <a:t>‹#›</a:t>
            </a:fld>
            <a:endParaRPr lang="en-GB"/>
          </a:p>
        </p:txBody>
      </p:sp>
    </p:spTree>
    <p:extLst>
      <p:ext uri="{BB962C8B-B14F-4D97-AF65-F5344CB8AC3E}">
        <p14:creationId xmlns:p14="http://schemas.microsoft.com/office/powerpoint/2010/main" val="33704414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71500" y="-190360"/>
            <a:ext cx="10096498" cy="1428338"/>
          </a:xfrm>
          <a:prstGeom prst="rect">
            <a:avLst/>
          </a:prstGeom>
        </p:spPr>
        <p:txBody>
          <a:bodyPr lIns="285726" tIns="142863" rIns="285726" bIns="142863">
            <a:noAutofit/>
          </a:bodyPr>
          <a:lstStyle>
            <a:lvl1pPr algn="l">
              <a:defRPr sz="4762" b="0">
                <a:solidFill>
                  <a:srgbClr val="006666"/>
                </a:solidFill>
                <a:latin typeface="Century Gothic" pitchFamily="34" charset="0"/>
              </a:defRPr>
            </a:lvl1pPr>
          </a:lstStyle>
          <a:p>
            <a:r>
              <a:rPr lang="en-US" dirty="0"/>
              <a:t>Click to edit Master title style</a:t>
            </a:r>
            <a:endParaRPr lang="en-GB" dirty="0"/>
          </a:p>
        </p:txBody>
      </p:sp>
      <p:sp>
        <p:nvSpPr>
          <p:cNvPr id="4" name="Date Placeholder 3"/>
          <p:cNvSpPr>
            <a:spLocks noGrp="1"/>
          </p:cNvSpPr>
          <p:nvPr>
            <p:ph type="dt" sz="half" idx="10"/>
          </p:nvPr>
        </p:nvSpPr>
        <p:spPr/>
        <p:txBody>
          <a:bodyPr/>
          <a:lstStyle/>
          <a:p>
            <a:fld id="{80A1C9C4-1FDE-4093-897A-0323B5A19C60}" type="datetimeFigureOut">
              <a:rPr lang="en-GB" smtClean="0"/>
              <a:t>19/03/2018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80B9E7E-A8A7-4FC8-AC47-EDDE8EAC62BE}" type="slidenum">
              <a:rPr lang="en-GB" smtClean="0"/>
              <a:t>‹#›</a:t>
            </a:fld>
            <a:endParaRPr lang="en-GB" dirty="0"/>
          </a:p>
        </p:txBody>
      </p:sp>
      <p:sp>
        <p:nvSpPr>
          <p:cNvPr id="8" name="Content Placeholder 2"/>
          <p:cNvSpPr>
            <a:spLocks noGrp="1"/>
          </p:cNvSpPr>
          <p:nvPr>
            <p:ph idx="13"/>
          </p:nvPr>
        </p:nvSpPr>
        <p:spPr>
          <a:xfrm>
            <a:off x="527381" y="2095553"/>
            <a:ext cx="10972801" cy="3201220"/>
          </a:xfrm>
          <a:prstGeom prst="rect">
            <a:avLst/>
          </a:prstGeom>
        </p:spPr>
        <p:txBody>
          <a:bodyPr lIns="285726" tIns="142863" rIns="285726" bIns="142863">
            <a:normAutofit/>
          </a:bodyPr>
          <a:lstStyle>
            <a:lvl1pPr>
              <a:defRPr sz="2117">
                <a:latin typeface="Arial" pitchFamily="34" charset="0"/>
                <a:cs typeface="Arial" pitchFamily="34" charset="0"/>
              </a:defRPr>
            </a:lvl1pPr>
            <a:lvl2pPr>
              <a:defRPr sz="2117">
                <a:latin typeface="Arial" pitchFamily="34" charset="0"/>
                <a:cs typeface="Arial" pitchFamily="34" charset="0"/>
              </a:defRPr>
            </a:lvl2pPr>
            <a:lvl3pPr>
              <a:defRPr sz="2117">
                <a:latin typeface="Arial" pitchFamily="34" charset="0"/>
                <a:cs typeface="Arial" pitchFamily="34" charset="0"/>
              </a:defRPr>
            </a:lvl3pPr>
            <a:lvl4pPr>
              <a:defRPr sz="2117">
                <a:latin typeface="Arial" pitchFamily="34" charset="0"/>
                <a:cs typeface="Arial" pitchFamily="34" charset="0"/>
              </a:defRPr>
            </a:lvl4pPr>
            <a:lvl5pPr>
              <a:defRPr sz="2117">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7111790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10363200" cy="1470025"/>
          </a:xfrm>
        </p:spPr>
        <p:txBody>
          <a:bodyPr>
            <a:normAutofit/>
          </a:bodyPr>
          <a:lstStyle>
            <a:lvl1pPr algn="l">
              <a:defRPr sz="3704">
                <a:solidFill>
                  <a:srgbClr val="006666"/>
                </a:solidFill>
                <a:latin typeface="Century Gothic" pitchFamily="34" charset="0"/>
              </a:defRPr>
            </a:lvl1pPr>
          </a:lstStyle>
          <a:p>
            <a:r>
              <a:rPr lang="en-US" dirty="0"/>
              <a:t>Click to edit Master title style</a:t>
            </a:r>
            <a:endParaRPr lang="en-GB" dirty="0"/>
          </a:p>
        </p:txBody>
      </p:sp>
      <p:sp>
        <p:nvSpPr>
          <p:cNvPr id="4" name="Date Placeholder 3"/>
          <p:cNvSpPr>
            <a:spLocks noGrp="1"/>
          </p:cNvSpPr>
          <p:nvPr>
            <p:ph type="dt" sz="half" idx="10"/>
          </p:nvPr>
        </p:nvSpPr>
        <p:spPr/>
        <p:txBody>
          <a:bodyPr/>
          <a:lstStyle/>
          <a:p>
            <a:fld id="{80A1C9C4-1FDE-4093-897A-0323B5A19C60}" type="datetimeFigureOut">
              <a:rPr lang="en-GB" smtClean="0"/>
              <a:pPr/>
              <a:t>19/03/2018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0B9E7E-A8A7-4FC8-AC47-EDDE8EAC62BE}" type="slidenum">
              <a:rPr lang="en-GB" smtClean="0"/>
              <a:pPr/>
              <a:t>‹#›</a:t>
            </a:fld>
            <a:endParaRPr lang="en-GB"/>
          </a:p>
        </p:txBody>
      </p:sp>
      <p:sp>
        <p:nvSpPr>
          <p:cNvPr id="8" name="Content Placeholder 2"/>
          <p:cNvSpPr>
            <a:spLocks noGrp="1"/>
          </p:cNvSpPr>
          <p:nvPr>
            <p:ph idx="13"/>
          </p:nvPr>
        </p:nvSpPr>
        <p:spPr>
          <a:xfrm>
            <a:off x="190500" y="1714568"/>
            <a:ext cx="10972801" cy="3201220"/>
          </a:xfrm>
        </p:spPr>
        <p:txBody>
          <a:bodyPr>
            <a:normAutofit/>
          </a:bodyPr>
          <a:lstStyle>
            <a:lvl1pPr>
              <a:defRPr sz="2117">
                <a:latin typeface="Arial" pitchFamily="34" charset="0"/>
                <a:cs typeface="Arial" pitchFamily="34" charset="0"/>
              </a:defRPr>
            </a:lvl1pPr>
            <a:lvl2pPr>
              <a:defRPr sz="2117">
                <a:latin typeface="Arial" pitchFamily="34" charset="0"/>
                <a:cs typeface="Arial" pitchFamily="34" charset="0"/>
              </a:defRPr>
            </a:lvl2pPr>
            <a:lvl3pPr>
              <a:defRPr sz="2117">
                <a:latin typeface="Arial" pitchFamily="34" charset="0"/>
                <a:cs typeface="Arial" pitchFamily="34" charset="0"/>
              </a:defRPr>
            </a:lvl3pPr>
            <a:lvl4pPr>
              <a:defRPr sz="2117">
                <a:latin typeface="Arial" pitchFamily="34" charset="0"/>
                <a:cs typeface="Arial" pitchFamily="34" charset="0"/>
              </a:defRPr>
            </a:lvl4pPr>
            <a:lvl5pPr>
              <a:defRPr sz="2117">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9495745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80A1C9C4-1FDE-4093-897A-0323B5A19C60}" type="datetimeFigureOut">
              <a:rPr lang="en-GB" smtClean="0"/>
              <a:pPr/>
              <a:t>19/03/2018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0B9E7E-A8A7-4FC8-AC47-EDDE8EAC62BE}" type="slidenum">
              <a:rPr lang="en-GB" smtClean="0"/>
              <a:pPr/>
              <a:t>‹#›</a:t>
            </a:fld>
            <a:endParaRPr lang="en-GB"/>
          </a:p>
        </p:txBody>
      </p:sp>
    </p:spTree>
    <p:extLst>
      <p:ext uri="{BB962C8B-B14F-4D97-AF65-F5344CB8AC3E}">
        <p14:creationId xmlns:p14="http://schemas.microsoft.com/office/powerpoint/2010/main" val="24205350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5" y="4406904"/>
            <a:ext cx="10363200" cy="1362075"/>
          </a:xfrm>
        </p:spPr>
        <p:txBody>
          <a:bodyPr anchor="t"/>
          <a:lstStyle>
            <a:lvl1pPr algn="l">
              <a:defRPr sz="4762" b="1" cap="all"/>
            </a:lvl1pPr>
          </a:lstStyle>
          <a:p>
            <a:r>
              <a:rPr lang="en-US"/>
              <a:t>Click to edit Master title style</a:t>
            </a:r>
            <a:endParaRPr lang="en-GB"/>
          </a:p>
        </p:txBody>
      </p:sp>
      <p:sp>
        <p:nvSpPr>
          <p:cNvPr id="3" name="Text Placeholder 2"/>
          <p:cNvSpPr>
            <a:spLocks noGrp="1"/>
          </p:cNvSpPr>
          <p:nvPr>
            <p:ph type="body" idx="1"/>
          </p:nvPr>
        </p:nvSpPr>
        <p:spPr>
          <a:xfrm>
            <a:off x="963085" y="2906716"/>
            <a:ext cx="10363200" cy="1500188"/>
          </a:xfrm>
        </p:spPr>
        <p:txBody>
          <a:bodyPr anchor="b"/>
          <a:lstStyle>
            <a:lvl1pPr marL="0" indent="0">
              <a:buNone/>
              <a:defRPr sz="2381">
                <a:solidFill>
                  <a:schemeClr val="tx1">
                    <a:tint val="75000"/>
                  </a:schemeClr>
                </a:solidFill>
              </a:defRPr>
            </a:lvl1pPr>
            <a:lvl2pPr marL="544294" indent="0">
              <a:buNone/>
              <a:defRPr sz="2117">
                <a:solidFill>
                  <a:schemeClr val="tx1">
                    <a:tint val="75000"/>
                  </a:schemeClr>
                </a:solidFill>
              </a:defRPr>
            </a:lvl2pPr>
            <a:lvl3pPr marL="1088587" indent="0">
              <a:buNone/>
              <a:defRPr sz="1852">
                <a:solidFill>
                  <a:schemeClr val="tx1">
                    <a:tint val="75000"/>
                  </a:schemeClr>
                </a:solidFill>
              </a:defRPr>
            </a:lvl3pPr>
            <a:lvl4pPr marL="1632881" indent="0">
              <a:buNone/>
              <a:defRPr sz="1587">
                <a:solidFill>
                  <a:schemeClr val="tx1">
                    <a:tint val="75000"/>
                  </a:schemeClr>
                </a:solidFill>
              </a:defRPr>
            </a:lvl4pPr>
            <a:lvl5pPr marL="2177174" indent="0">
              <a:buNone/>
              <a:defRPr sz="1587">
                <a:solidFill>
                  <a:schemeClr val="tx1">
                    <a:tint val="75000"/>
                  </a:schemeClr>
                </a:solidFill>
              </a:defRPr>
            </a:lvl5pPr>
            <a:lvl6pPr marL="2721468" indent="0">
              <a:buNone/>
              <a:defRPr sz="1587">
                <a:solidFill>
                  <a:schemeClr val="tx1">
                    <a:tint val="75000"/>
                  </a:schemeClr>
                </a:solidFill>
              </a:defRPr>
            </a:lvl6pPr>
            <a:lvl7pPr marL="3265761" indent="0">
              <a:buNone/>
              <a:defRPr sz="1587">
                <a:solidFill>
                  <a:schemeClr val="tx1">
                    <a:tint val="75000"/>
                  </a:schemeClr>
                </a:solidFill>
              </a:defRPr>
            </a:lvl7pPr>
            <a:lvl8pPr marL="3810054" indent="0">
              <a:buNone/>
              <a:defRPr sz="1587">
                <a:solidFill>
                  <a:schemeClr val="tx1">
                    <a:tint val="75000"/>
                  </a:schemeClr>
                </a:solidFill>
              </a:defRPr>
            </a:lvl8pPr>
            <a:lvl9pPr marL="4354347" indent="0">
              <a:buNone/>
              <a:defRPr sz="158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0A1C9C4-1FDE-4093-897A-0323B5A19C60}" type="datetimeFigureOut">
              <a:rPr lang="en-GB" smtClean="0"/>
              <a:pPr/>
              <a:t>19/03/2018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0B9E7E-A8A7-4FC8-AC47-EDDE8EAC62BE}" type="slidenum">
              <a:rPr lang="en-GB" smtClean="0"/>
              <a:pPr/>
              <a:t>‹#›</a:t>
            </a:fld>
            <a:endParaRPr lang="en-GB"/>
          </a:p>
        </p:txBody>
      </p:sp>
    </p:spTree>
    <p:extLst>
      <p:ext uri="{BB962C8B-B14F-4D97-AF65-F5344CB8AC3E}">
        <p14:creationId xmlns:p14="http://schemas.microsoft.com/office/powerpoint/2010/main" val="9355551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2"/>
            <a:ext cx="5384801" cy="4525962"/>
          </a:xfrm>
        </p:spPr>
        <p:txBody>
          <a:bodyPr/>
          <a:lstStyle>
            <a:lvl1pPr>
              <a:defRPr sz="3439"/>
            </a:lvl1pPr>
            <a:lvl2pPr>
              <a:defRPr sz="2910"/>
            </a:lvl2pPr>
            <a:lvl3pPr>
              <a:defRPr sz="2381"/>
            </a:lvl3pPr>
            <a:lvl4pPr>
              <a:defRPr sz="2117"/>
            </a:lvl4pPr>
            <a:lvl5pPr>
              <a:defRPr sz="2117"/>
            </a:lvl5pPr>
            <a:lvl6pPr>
              <a:defRPr sz="2117"/>
            </a:lvl6pPr>
            <a:lvl7pPr>
              <a:defRPr sz="2117"/>
            </a:lvl7pPr>
            <a:lvl8pPr>
              <a:defRPr sz="2117"/>
            </a:lvl8pPr>
            <a:lvl9pPr>
              <a:defRPr sz="211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2" y="1600202"/>
            <a:ext cx="5384801" cy="4525962"/>
          </a:xfrm>
        </p:spPr>
        <p:txBody>
          <a:bodyPr/>
          <a:lstStyle>
            <a:lvl1pPr>
              <a:defRPr sz="3439"/>
            </a:lvl1pPr>
            <a:lvl2pPr>
              <a:defRPr sz="2910"/>
            </a:lvl2pPr>
            <a:lvl3pPr>
              <a:defRPr sz="2381"/>
            </a:lvl3pPr>
            <a:lvl4pPr>
              <a:defRPr sz="2117"/>
            </a:lvl4pPr>
            <a:lvl5pPr>
              <a:defRPr sz="2117"/>
            </a:lvl5pPr>
            <a:lvl6pPr>
              <a:defRPr sz="2117"/>
            </a:lvl6pPr>
            <a:lvl7pPr>
              <a:defRPr sz="2117"/>
            </a:lvl7pPr>
            <a:lvl8pPr>
              <a:defRPr sz="2117"/>
            </a:lvl8pPr>
            <a:lvl9pPr>
              <a:defRPr sz="211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0A1C9C4-1FDE-4093-897A-0323B5A19C60}" type="datetimeFigureOut">
              <a:rPr lang="en-GB" smtClean="0"/>
              <a:pPr/>
              <a:t>19/03/2018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80B9E7E-A8A7-4FC8-AC47-EDDE8EAC62BE}" type="slidenum">
              <a:rPr lang="en-GB" smtClean="0"/>
              <a:pPr/>
              <a:t>‹#›</a:t>
            </a:fld>
            <a:endParaRPr lang="en-GB"/>
          </a:p>
        </p:txBody>
      </p:sp>
    </p:spTree>
    <p:extLst>
      <p:ext uri="{BB962C8B-B14F-4D97-AF65-F5344CB8AC3E}">
        <p14:creationId xmlns:p14="http://schemas.microsoft.com/office/powerpoint/2010/main" val="9428993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3" y="1535113"/>
            <a:ext cx="5386917" cy="639762"/>
          </a:xfrm>
        </p:spPr>
        <p:txBody>
          <a:bodyPr anchor="b"/>
          <a:lstStyle>
            <a:lvl1pPr marL="0" indent="0">
              <a:buNone/>
              <a:defRPr sz="2910" b="1"/>
            </a:lvl1pPr>
            <a:lvl2pPr marL="544294" indent="0">
              <a:buNone/>
              <a:defRPr sz="2381" b="1"/>
            </a:lvl2pPr>
            <a:lvl3pPr marL="1088587" indent="0">
              <a:buNone/>
              <a:defRPr sz="2117" b="1"/>
            </a:lvl3pPr>
            <a:lvl4pPr marL="1632881" indent="0">
              <a:buNone/>
              <a:defRPr sz="1852" b="1"/>
            </a:lvl4pPr>
            <a:lvl5pPr marL="2177174" indent="0">
              <a:buNone/>
              <a:defRPr sz="1852" b="1"/>
            </a:lvl5pPr>
            <a:lvl6pPr marL="2721468" indent="0">
              <a:buNone/>
              <a:defRPr sz="1852" b="1"/>
            </a:lvl6pPr>
            <a:lvl7pPr marL="3265761" indent="0">
              <a:buNone/>
              <a:defRPr sz="1852" b="1"/>
            </a:lvl7pPr>
            <a:lvl8pPr marL="3810054" indent="0">
              <a:buNone/>
              <a:defRPr sz="1852" b="1"/>
            </a:lvl8pPr>
            <a:lvl9pPr marL="4354347" indent="0">
              <a:buNone/>
              <a:defRPr sz="1852" b="1"/>
            </a:lvl9pPr>
          </a:lstStyle>
          <a:p>
            <a:pPr lvl="0"/>
            <a:r>
              <a:rPr lang="en-US"/>
              <a:t>Click to edit Master text styles</a:t>
            </a:r>
          </a:p>
        </p:txBody>
      </p:sp>
      <p:sp>
        <p:nvSpPr>
          <p:cNvPr id="4" name="Content Placeholder 3"/>
          <p:cNvSpPr>
            <a:spLocks noGrp="1"/>
          </p:cNvSpPr>
          <p:nvPr>
            <p:ph sz="half" idx="2"/>
          </p:nvPr>
        </p:nvSpPr>
        <p:spPr>
          <a:xfrm>
            <a:off x="609603" y="2174875"/>
            <a:ext cx="5386917" cy="3951289"/>
          </a:xfrm>
        </p:spPr>
        <p:txBody>
          <a:bodyPr/>
          <a:lstStyle>
            <a:lvl1pPr>
              <a:defRPr sz="2910"/>
            </a:lvl1pPr>
            <a:lvl2pPr>
              <a:defRPr sz="2381"/>
            </a:lvl2pPr>
            <a:lvl3pPr>
              <a:defRPr sz="2117"/>
            </a:lvl3pPr>
            <a:lvl4pPr>
              <a:defRPr sz="1852"/>
            </a:lvl4pPr>
            <a:lvl5pPr>
              <a:defRPr sz="1852"/>
            </a:lvl5pPr>
            <a:lvl6pPr>
              <a:defRPr sz="1852"/>
            </a:lvl6pPr>
            <a:lvl7pPr>
              <a:defRPr sz="1852"/>
            </a:lvl7pPr>
            <a:lvl8pPr>
              <a:defRPr sz="1852"/>
            </a:lvl8pPr>
            <a:lvl9pPr>
              <a:defRPr sz="185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9" y="1535113"/>
            <a:ext cx="5389034" cy="639762"/>
          </a:xfrm>
        </p:spPr>
        <p:txBody>
          <a:bodyPr anchor="b"/>
          <a:lstStyle>
            <a:lvl1pPr marL="0" indent="0">
              <a:buNone/>
              <a:defRPr sz="2910" b="1"/>
            </a:lvl1pPr>
            <a:lvl2pPr marL="544294" indent="0">
              <a:buNone/>
              <a:defRPr sz="2381" b="1"/>
            </a:lvl2pPr>
            <a:lvl3pPr marL="1088587" indent="0">
              <a:buNone/>
              <a:defRPr sz="2117" b="1"/>
            </a:lvl3pPr>
            <a:lvl4pPr marL="1632881" indent="0">
              <a:buNone/>
              <a:defRPr sz="1852" b="1"/>
            </a:lvl4pPr>
            <a:lvl5pPr marL="2177174" indent="0">
              <a:buNone/>
              <a:defRPr sz="1852" b="1"/>
            </a:lvl5pPr>
            <a:lvl6pPr marL="2721468" indent="0">
              <a:buNone/>
              <a:defRPr sz="1852" b="1"/>
            </a:lvl6pPr>
            <a:lvl7pPr marL="3265761" indent="0">
              <a:buNone/>
              <a:defRPr sz="1852" b="1"/>
            </a:lvl7pPr>
            <a:lvl8pPr marL="3810054" indent="0">
              <a:buNone/>
              <a:defRPr sz="1852" b="1"/>
            </a:lvl8pPr>
            <a:lvl9pPr marL="4354347" indent="0">
              <a:buNone/>
              <a:defRPr sz="1852" b="1"/>
            </a:lvl9pPr>
          </a:lstStyle>
          <a:p>
            <a:pPr lvl="0"/>
            <a:r>
              <a:rPr lang="en-US"/>
              <a:t>Click to edit Master text styles</a:t>
            </a:r>
          </a:p>
        </p:txBody>
      </p:sp>
      <p:sp>
        <p:nvSpPr>
          <p:cNvPr id="6" name="Content Placeholder 5"/>
          <p:cNvSpPr>
            <a:spLocks noGrp="1"/>
          </p:cNvSpPr>
          <p:nvPr>
            <p:ph sz="quarter" idx="4"/>
          </p:nvPr>
        </p:nvSpPr>
        <p:spPr>
          <a:xfrm>
            <a:off x="6193369" y="2174875"/>
            <a:ext cx="5389034" cy="3951289"/>
          </a:xfrm>
        </p:spPr>
        <p:txBody>
          <a:bodyPr/>
          <a:lstStyle>
            <a:lvl1pPr>
              <a:defRPr sz="2910"/>
            </a:lvl1pPr>
            <a:lvl2pPr>
              <a:defRPr sz="2381"/>
            </a:lvl2pPr>
            <a:lvl3pPr>
              <a:defRPr sz="2117"/>
            </a:lvl3pPr>
            <a:lvl4pPr>
              <a:defRPr sz="1852"/>
            </a:lvl4pPr>
            <a:lvl5pPr>
              <a:defRPr sz="1852"/>
            </a:lvl5pPr>
            <a:lvl6pPr>
              <a:defRPr sz="1852"/>
            </a:lvl6pPr>
            <a:lvl7pPr>
              <a:defRPr sz="1852"/>
            </a:lvl7pPr>
            <a:lvl8pPr>
              <a:defRPr sz="1852"/>
            </a:lvl8pPr>
            <a:lvl9pPr>
              <a:defRPr sz="185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0A1C9C4-1FDE-4093-897A-0323B5A19C60}" type="datetimeFigureOut">
              <a:rPr lang="en-GB" smtClean="0"/>
              <a:pPr/>
              <a:t>19/03/2018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80B9E7E-A8A7-4FC8-AC47-EDDE8EAC62BE}" type="slidenum">
              <a:rPr lang="en-GB" smtClean="0"/>
              <a:pPr/>
              <a:t>‹#›</a:t>
            </a:fld>
            <a:endParaRPr lang="en-GB"/>
          </a:p>
        </p:txBody>
      </p:sp>
    </p:spTree>
    <p:extLst>
      <p:ext uri="{BB962C8B-B14F-4D97-AF65-F5344CB8AC3E}">
        <p14:creationId xmlns:p14="http://schemas.microsoft.com/office/powerpoint/2010/main" val="12143353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0A1C9C4-1FDE-4093-897A-0323B5A19C60}" type="datetimeFigureOut">
              <a:rPr lang="en-GB" smtClean="0"/>
              <a:pPr/>
              <a:t>19/03/2018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80B9E7E-A8A7-4FC8-AC47-EDDE8EAC62BE}" type="slidenum">
              <a:rPr lang="en-GB" smtClean="0"/>
              <a:pPr/>
              <a:t>‹#›</a:t>
            </a:fld>
            <a:endParaRPr lang="en-GB"/>
          </a:p>
        </p:txBody>
      </p:sp>
    </p:spTree>
    <p:extLst>
      <p:ext uri="{BB962C8B-B14F-4D97-AF65-F5344CB8AC3E}">
        <p14:creationId xmlns:p14="http://schemas.microsoft.com/office/powerpoint/2010/main" val="15200987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A1C9C4-1FDE-4093-897A-0323B5A19C60}" type="datetimeFigureOut">
              <a:rPr lang="en-GB" smtClean="0"/>
              <a:pPr/>
              <a:t>19/03/2018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80B9E7E-A8A7-4FC8-AC47-EDDE8EAC62BE}" type="slidenum">
              <a:rPr lang="en-GB" smtClean="0"/>
              <a:pPr/>
              <a:t>‹#›</a:t>
            </a:fld>
            <a:endParaRPr lang="en-GB"/>
          </a:p>
        </p:txBody>
      </p:sp>
    </p:spTree>
    <p:extLst>
      <p:ext uri="{BB962C8B-B14F-4D97-AF65-F5344CB8AC3E}">
        <p14:creationId xmlns:p14="http://schemas.microsoft.com/office/powerpoint/2010/main" val="2841165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80A1C9C4-1FDE-4093-897A-0323B5A19C60}" type="datetimeFigureOut">
              <a:rPr lang="en-GB" smtClean="0"/>
              <a:pPr/>
              <a:t>19/03/2018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0B9E7E-A8A7-4FC8-AC47-EDDE8EAC62BE}" type="slidenum">
              <a:rPr lang="en-GB" smtClean="0"/>
              <a:pPr/>
              <a:t>‹#›</a:t>
            </a:fld>
            <a:endParaRPr lang="en-GB"/>
          </a:p>
        </p:txBody>
      </p:sp>
    </p:spTree>
    <p:extLst>
      <p:ext uri="{BB962C8B-B14F-4D97-AF65-F5344CB8AC3E}">
        <p14:creationId xmlns:p14="http://schemas.microsoft.com/office/powerpoint/2010/main" val="2676931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49"/>
            <a:ext cx="4011084" cy="1162050"/>
          </a:xfrm>
        </p:spPr>
        <p:txBody>
          <a:bodyPr anchor="b"/>
          <a:lstStyle>
            <a:lvl1pPr algn="l">
              <a:defRPr sz="2381" b="1"/>
            </a:lvl1pPr>
          </a:lstStyle>
          <a:p>
            <a:r>
              <a:rPr lang="en-US"/>
              <a:t>Click to edit Master title style</a:t>
            </a:r>
            <a:endParaRPr lang="en-GB"/>
          </a:p>
        </p:txBody>
      </p:sp>
      <p:sp>
        <p:nvSpPr>
          <p:cNvPr id="3" name="Content Placeholder 2"/>
          <p:cNvSpPr>
            <a:spLocks noGrp="1"/>
          </p:cNvSpPr>
          <p:nvPr>
            <p:ph idx="1"/>
          </p:nvPr>
        </p:nvSpPr>
        <p:spPr>
          <a:xfrm>
            <a:off x="4766734" y="273054"/>
            <a:ext cx="6815667" cy="5853112"/>
          </a:xfrm>
        </p:spPr>
        <p:txBody>
          <a:bodyPr/>
          <a:lstStyle>
            <a:lvl1pPr>
              <a:defRPr sz="3704"/>
            </a:lvl1pPr>
            <a:lvl2pPr>
              <a:defRPr sz="3439"/>
            </a:lvl2pPr>
            <a:lvl3pPr>
              <a:defRPr sz="2910"/>
            </a:lvl3pPr>
            <a:lvl4pPr>
              <a:defRPr sz="2381"/>
            </a:lvl4pPr>
            <a:lvl5pPr>
              <a:defRPr sz="2381"/>
            </a:lvl5pPr>
            <a:lvl6pPr>
              <a:defRPr sz="2381"/>
            </a:lvl6pPr>
            <a:lvl7pPr>
              <a:defRPr sz="2381"/>
            </a:lvl7pPr>
            <a:lvl8pPr>
              <a:defRPr sz="2381"/>
            </a:lvl8pPr>
            <a:lvl9pPr>
              <a:defRPr sz="238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3" y="1435099"/>
            <a:ext cx="4011084" cy="4691064"/>
          </a:xfrm>
        </p:spPr>
        <p:txBody>
          <a:bodyPr/>
          <a:lstStyle>
            <a:lvl1pPr marL="0" indent="0">
              <a:buNone/>
              <a:defRPr sz="1587"/>
            </a:lvl1pPr>
            <a:lvl2pPr marL="544294" indent="0">
              <a:buNone/>
              <a:defRPr sz="1322"/>
            </a:lvl2pPr>
            <a:lvl3pPr marL="1088587" indent="0">
              <a:buNone/>
              <a:defRPr sz="1322"/>
            </a:lvl3pPr>
            <a:lvl4pPr marL="1632881" indent="0">
              <a:buNone/>
              <a:defRPr sz="1058"/>
            </a:lvl4pPr>
            <a:lvl5pPr marL="2177174" indent="0">
              <a:buNone/>
              <a:defRPr sz="1058"/>
            </a:lvl5pPr>
            <a:lvl6pPr marL="2721468" indent="0">
              <a:buNone/>
              <a:defRPr sz="1058"/>
            </a:lvl6pPr>
            <a:lvl7pPr marL="3265761" indent="0">
              <a:buNone/>
              <a:defRPr sz="1058"/>
            </a:lvl7pPr>
            <a:lvl8pPr marL="3810054" indent="0">
              <a:buNone/>
              <a:defRPr sz="1058"/>
            </a:lvl8pPr>
            <a:lvl9pPr marL="4354347" indent="0">
              <a:buNone/>
              <a:defRPr sz="1058"/>
            </a:lvl9pPr>
          </a:lstStyle>
          <a:p>
            <a:pPr lvl="0"/>
            <a:r>
              <a:rPr lang="en-US"/>
              <a:t>Click to edit Master text styles</a:t>
            </a:r>
          </a:p>
        </p:txBody>
      </p:sp>
      <p:sp>
        <p:nvSpPr>
          <p:cNvPr id="5" name="Date Placeholder 4"/>
          <p:cNvSpPr>
            <a:spLocks noGrp="1"/>
          </p:cNvSpPr>
          <p:nvPr>
            <p:ph type="dt" sz="half" idx="10"/>
          </p:nvPr>
        </p:nvSpPr>
        <p:spPr/>
        <p:txBody>
          <a:bodyPr/>
          <a:lstStyle/>
          <a:p>
            <a:fld id="{80A1C9C4-1FDE-4093-897A-0323B5A19C60}" type="datetimeFigureOut">
              <a:rPr lang="en-GB" smtClean="0"/>
              <a:pPr/>
              <a:t>19/03/2018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80B9E7E-A8A7-4FC8-AC47-EDDE8EAC62BE}" type="slidenum">
              <a:rPr lang="en-GB" smtClean="0"/>
              <a:pPr/>
              <a:t>‹#›</a:t>
            </a:fld>
            <a:endParaRPr lang="en-GB"/>
          </a:p>
        </p:txBody>
      </p:sp>
    </p:spTree>
    <p:extLst>
      <p:ext uri="{BB962C8B-B14F-4D97-AF65-F5344CB8AC3E}">
        <p14:creationId xmlns:p14="http://schemas.microsoft.com/office/powerpoint/2010/main" val="35330439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800601"/>
            <a:ext cx="7315201" cy="566738"/>
          </a:xfrm>
        </p:spPr>
        <p:txBody>
          <a:bodyPr anchor="b"/>
          <a:lstStyle>
            <a:lvl1pPr algn="l">
              <a:defRPr sz="2381" b="1"/>
            </a:lvl1pPr>
          </a:lstStyle>
          <a:p>
            <a:r>
              <a:rPr lang="en-US"/>
              <a:t>Click to edit Master title style</a:t>
            </a:r>
            <a:endParaRPr lang="en-GB"/>
          </a:p>
        </p:txBody>
      </p:sp>
      <p:sp>
        <p:nvSpPr>
          <p:cNvPr id="3" name="Picture Placeholder 2"/>
          <p:cNvSpPr>
            <a:spLocks noGrp="1"/>
          </p:cNvSpPr>
          <p:nvPr>
            <p:ph type="pic" idx="1"/>
          </p:nvPr>
        </p:nvSpPr>
        <p:spPr>
          <a:xfrm>
            <a:off x="2389718" y="612777"/>
            <a:ext cx="7315201" cy="4114800"/>
          </a:xfrm>
        </p:spPr>
        <p:txBody>
          <a:bodyPr/>
          <a:lstStyle>
            <a:lvl1pPr marL="0" indent="0">
              <a:buNone/>
              <a:defRPr sz="3704"/>
            </a:lvl1pPr>
            <a:lvl2pPr marL="544294" indent="0">
              <a:buNone/>
              <a:defRPr sz="3439"/>
            </a:lvl2pPr>
            <a:lvl3pPr marL="1088587" indent="0">
              <a:buNone/>
              <a:defRPr sz="2910"/>
            </a:lvl3pPr>
            <a:lvl4pPr marL="1632881" indent="0">
              <a:buNone/>
              <a:defRPr sz="2381"/>
            </a:lvl4pPr>
            <a:lvl5pPr marL="2177174" indent="0">
              <a:buNone/>
              <a:defRPr sz="2381"/>
            </a:lvl5pPr>
            <a:lvl6pPr marL="2721468" indent="0">
              <a:buNone/>
              <a:defRPr sz="2381"/>
            </a:lvl6pPr>
            <a:lvl7pPr marL="3265761" indent="0">
              <a:buNone/>
              <a:defRPr sz="2381"/>
            </a:lvl7pPr>
            <a:lvl8pPr marL="3810054" indent="0">
              <a:buNone/>
              <a:defRPr sz="2381"/>
            </a:lvl8pPr>
            <a:lvl9pPr marL="4354347" indent="0">
              <a:buNone/>
              <a:defRPr sz="2381"/>
            </a:lvl9pPr>
          </a:lstStyle>
          <a:p>
            <a:endParaRPr lang="en-GB"/>
          </a:p>
        </p:txBody>
      </p:sp>
      <p:sp>
        <p:nvSpPr>
          <p:cNvPr id="4" name="Text Placeholder 3"/>
          <p:cNvSpPr>
            <a:spLocks noGrp="1"/>
          </p:cNvSpPr>
          <p:nvPr>
            <p:ph type="body" sz="half" idx="2"/>
          </p:nvPr>
        </p:nvSpPr>
        <p:spPr>
          <a:xfrm>
            <a:off x="2389718" y="5367340"/>
            <a:ext cx="7315201" cy="804861"/>
          </a:xfrm>
        </p:spPr>
        <p:txBody>
          <a:bodyPr/>
          <a:lstStyle>
            <a:lvl1pPr marL="0" indent="0">
              <a:buNone/>
              <a:defRPr sz="1587"/>
            </a:lvl1pPr>
            <a:lvl2pPr marL="544294" indent="0">
              <a:buNone/>
              <a:defRPr sz="1322"/>
            </a:lvl2pPr>
            <a:lvl3pPr marL="1088587" indent="0">
              <a:buNone/>
              <a:defRPr sz="1322"/>
            </a:lvl3pPr>
            <a:lvl4pPr marL="1632881" indent="0">
              <a:buNone/>
              <a:defRPr sz="1058"/>
            </a:lvl4pPr>
            <a:lvl5pPr marL="2177174" indent="0">
              <a:buNone/>
              <a:defRPr sz="1058"/>
            </a:lvl5pPr>
            <a:lvl6pPr marL="2721468" indent="0">
              <a:buNone/>
              <a:defRPr sz="1058"/>
            </a:lvl6pPr>
            <a:lvl7pPr marL="3265761" indent="0">
              <a:buNone/>
              <a:defRPr sz="1058"/>
            </a:lvl7pPr>
            <a:lvl8pPr marL="3810054" indent="0">
              <a:buNone/>
              <a:defRPr sz="1058"/>
            </a:lvl8pPr>
            <a:lvl9pPr marL="4354347" indent="0">
              <a:buNone/>
              <a:defRPr sz="1058"/>
            </a:lvl9pPr>
          </a:lstStyle>
          <a:p>
            <a:pPr lvl="0"/>
            <a:r>
              <a:rPr lang="en-US"/>
              <a:t>Click to edit Master text styles</a:t>
            </a:r>
          </a:p>
        </p:txBody>
      </p:sp>
      <p:sp>
        <p:nvSpPr>
          <p:cNvPr id="5" name="Date Placeholder 4"/>
          <p:cNvSpPr>
            <a:spLocks noGrp="1"/>
          </p:cNvSpPr>
          <p:nvPr>
            <p:ph type="dt" sz="half" idx="10"/>
          </p:nvPr>
        </p:nvSpPr>
        <p:spPr/>
        <p:txBody>
          <a:bodyPr/>
          <a:lstStyle/>
          <a:p>
            <a:fld id="{80A1C9C4-1FDE-4093-897A-0323B5A19C60}" type="datetimeFigureOut">
              <a:rPr lang="en-GB" smtClean="0"/>
              <a:pPr/>
              <a:t>19/03/2018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80B9E7E-A8A7-4FC8-AC47-EDDE8EAC62BE}" type="slidenum">
              <a:rPr lang="en-GB" smtClean="0"/>
              <a:pPr/>
              <a:t>‹#›</a:t>
            </a:fld>
            <a:endParaRPr lang="en-GB"/>
          </a:p>
        </p:txBody>
      </p:sp>
    </p:spTree>
    <p:extLst>
      <p:ext uri="{BB962C8B-B14F-4D97-AF65-F5344CB8AC3E}">
        <p14:creationId xmlns:p14="http://schemas.microsoft.com/office/powerpoint/2010/main" val="15629675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0A1C9C4-1FDE-4093-897A-0323B5A19C60}" type="datetimeFigureOut">
              <a:rPr lang="en-GB" smtClean="0"/>
              <a:pPr/>
              <a:t>19/03/2018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0B9E7E-A8A7-4FC8-AC47-EDDE8EAC62BE}" type="slidenum">
              <a:rPr lang="en-GB" smtClean="0"/>
              <a:pPr/>
              <a:t>‹#›</a:t>
            </a:fld>
            <a:endParaRPr lang="en-GB"/>
          </a:p>
        </p:txBody>
      </p:sp>
    </p:spTree>
    <p:extLst>
      <p:ext uri="{BB962C8B-B14F-4D97-AF65-F5344CB8AC3E}">
        <p14:creationId xmlns:p14="http://schemas.microsoft.com/office/powerpoint/2010/main" val="37308702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2" y="274640"/>
            <a:ext cx="2743199"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1" y="274640"/>
            <a:ext cx="8026401"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0A1C9C4-1FDE-4093-897A-0323B5A19C60}" type="datetimeFigureOut">
              <a:rPr lang="en-GB" smtClean="0"/>
              <a:pPr/>
              <a:t>19/03/2018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0B9E7E-A8A7-4FC8-AC47-EDDE8EAC62BE}" type="slidenum">
              <a:rPr lang="en-GB" smtClean="0"/>
              <a:pPr/>
              <a:t>‹#›</a:t>
            </a:fld>
            <a:endParaRPr lang="en-GB"/>
          </a:p>
        </p:txBody>
      </p:sp>
    </p:spTree>
    <p:extLst>
      <p:ext uri="{BB962C8B-B14F-4D97-AF65-F5344CB8AC3E}">
        <p14:creationId xmlns:p14="http://schemas.microsoft.com/office/powerpoint/2010/main" val="19876554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71500" y="-190360"/>
            <a:ext cx="10096498" cy="1428338"/>
          </a:xfrm>
          <a:prstGeom prst="rect">
            <a:avLst/>
          </a:prstGeom>
        </p:spPr>
        <p:txBody>
          <a:bodyPr lIns="285726" tIns="142863" rIns="285726" bIns="142863">
            <a:noAutofit/>
          </a:bodyPr>
          <a:lstStyle>
            <a:lvl1pPr algn="l">
              <a:defRPr sz="4762" b="0">
                <a:solidFill>
                  <a:srgbClr val="006666"/>
                </a:solidFill>
                <a:latin typeface="Century Gothic" pitchFamily="34" charset="0"/>
              </a:defRPr>
            </a:lvl1pPr>
          </a:lstStyle>
          <a:p>
            <a:r>
              <a:rPr lang="en-US" dirty="0"/>
              <a:t>Click to edit Master title style</a:t>
            </a:r>
            <a:endParaRPr lang="en-GB" dirty="0"/>
          </a:p>
        </p:txBody>
      </p:sp>
      <p:sp>
        <p:nvSpPr>
          <p:cNvPr id="4" name="Date Placeholder 3"/>
          <p:cNvSpPr>
            <a:spLocks noGrp="1"/>
          </p:cNvSpPr>
          <p:nvPr>
            <p:ph type="dt" sz="half" idx="10"/>
          </p:nvPr>
        </p:nvSpPr>
        <p:spPr/>
        <p:txBody>
          <a:bodyPr/>
          <a:lstStyle/>
          <a:p>
            <a:fld id="{80A1C9C4-1FDE-4093-897A-0323B5A19C60}" type="datetimeFigureOut">
              <a:rPr lang="en-GB" smtClean="0"/>
              <a:t>19/03/2018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80B9E7E-A8A7-4FC8-AC47-EDDE8EAC62BE}" type="slidenum">
              <a:rPr lang="en-GB" smtClean="0"/>
              <a:t>‹#›</a:t>
            </a:fld>
            <a:endParaRPr lang="en-GB" dirty="0"/>
          </a:p>
        </p:txBody>
      </p:sp>
      <p:sp>
        <p:nvSpPr>
          <p:cNvPr id="8" name="Content Placeholder 2"/>
          <p:cNvSpPr>
            <a:spLocks noGrp="1"/>
          </p:cNvSpPr>
          <p:nvPr>
            <p:ph idx="13"/>
          </p:nvPr>
        </p:nvSpPr>
        <p:spPr>
          <a:xfrm>
            <a:off x="527381" y="2095553"/>
            <a:ext cx="10972801" cy="3201220"/>
          </a:xfrm>
          <a:prstGeom prst="rect">
            <a:avLst/>
          </a:prstGeom>
        </p:spPr>
        <p:txBody>
          <a:bodyPr lIns="285726" tIns="142863" rIns="285726" bIns="142863">
            <a:normAutofit/>
          </a:bodyPr>
          <a:lstStyle>
            <a:lvl1pPr>
              <a:defRPr sz="2117">
                <a:latin typeface="Arial" pitchFamily="34" charset="0"/>
                <a:cs typeface="Arial" pitchFamily="34" charset="0"/>
              </a:defRPr>
            </a:lvl1pPr>
            <a:lvl2pPr>
              <a:defRPr sz="2117">
                <a:latin typeface="Arial" pitchFamily="34" charset="0"/>
                <a:cs typeface="Arial" pitchFamily="34" charset="0"/>
              </a:defRPr>
            </a:lvl2pPr>
            <a:lvl3pPr>
              <a:defRPr sz="2117">
                <a:latin typeface="Arial" pitchFamily="34" charset="0"/>
                <a:cs typeface="Arial" pitchFamily="34" charset="0"/>
              </a:defRPr>
            </a:lvl3pPr>
            <a:lvl4pPr>
              <a:defRPr sz="2117">
                <a:latin typeface="Arial" pitchFamily="34" charset="0"/>
                <a:cs typeface="Arial" pitchFamily="34" charset="0"/>
              </a:defRPr>
            </a:lvl4pPr>
            <a:lvl5pPr>
              <a:defRPr sz="2117">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033761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243921" y="259135"/>
            <a:ext cx="10363200" cy="1470025"/>
          </a:xfrm>
          <a:prstGeom prst="rect">
            <a:avLst/>
          </a:prstGeom>
        </p:spPr>
        <p:txBody>
          <a:bodyPr lIns="28108" tIns="14054" rIns="28108" bIns="14054"/>
          <a:lstStyle>
            <a:lvl1pPr algn="l">
              <a:defRPr>
                <a:solidFill>
                  <a:schemeClr val="accent5">
                    <a:lumMod val="50000"/>
                  </a:schemeClr>
                </a:solidFill>
                <a:latin typeface="Century Gothic" pitchFamily="34" charset="0"/>
              </a:defRPr>
            </a:lvl1pPr>
          </a:lstStyle>
          <a:p>
            <a:r>
              <a:rPr lang="en-US" dirty="0"/>
              <a:t>Click to edit Master title style</a:t>
            </a:r>
            <a:endParaRPr lang="en-GB" dirty="0"/>
          </a:p>
        </p:txBody>
      </p:sp>
      <p:sp>
        <p:nvSpPr>
          <p:cNvPr id="8" name="Subtitle 2"/>
          <p:cNvSpPr>
            <a:spLocks noGrp="1"/>
          </p:cNvSpPr>
          <p:nvPr>
            <p:ph type="subTitle" idx="1"/>
          </p:nvPr>
        </p:nvSpPr>
        <p:spPr>
          <a:xfrm>
            <a:off x="243921" y="1844064"/>
            <a:ext cx="6888444" cy="1752599"/>
          </a:xfrm>
          <a:prstGeom prst="rect">
            <a:avLst/>
          </a:prstGeom>
        </p:spPr>
        <p:txBody>
          <a:bodyPr lIns="28108" tIns="14054" rIns="28108" bIns="14054"/>
          <a:lstStyle>
            <a:lvl1pPr marL="0" indent="0" algn="l">
              <a:buNone/>
              <a:defRPr>
                <a:solidFill>
                  <a:schemeClr val="tx1">
                    <a:tint val="75000"/>
                  </a:schemeClr>
                </a:solidFill>
                <a:latin typeface="+mj-lt"/>
              </a:defRPr>
            </a:lvl1pPr>
            <a:lvl2pPr marL="522812" indent="0" algn="ctr">
              <a:buNone/>
              <a:defRPr>
                <a:solidFill>
                  <a:schemeClr val="tx1">
                    <a:tint val="75000"/>
                  </a:schemeClr>
                </a:solidFill>
              </a:defRPr>
            </a:lvl2pPr>
            <a:lvl3pPr marL="1045623" indent="0" algn="ctr">
              <a:buNone/>
              <a:defRPr>
                <a:solidFill>
                  <a:schemeClr val="tx1">
                    <a:tint val="75000"/>
                  </a:schemeClr>
                </a:solidFill>
              </a:defRPr>
            </a:lvl3pPr>
            <a:lvl4pPr marL="1568435" indent="0" algn="ctr">
              <a:buNone/>
              <a:defRPr>
                <a:solidFill>
                  <a:schemeClr val="tx1">
                    <a:tint val="75000"/>
                  </a:schemeClr>
                </a:solidFill>
              </a:defRPr>
            </a:lvl4pPr>
            <a:lvl5pPr marL="2091247" indent="0" algn="ctr">
              <a:buNone/>
              <a:defRPr>
                <a:solidFill>
                  <a:schemeClr val="tx1">
                    <a:tint val="75000"/>
                  </a:schemeClr>
                </a:solidFill>
              </a:defRPr>
            </a:lvl5pPr>
            <a:lvl6pPr marL="2614056" indent="0" algn="ctr">
              <a:buNone/>
              <a:defRPr>
                <a:solidFill>
                  <a:schemeClr val="tx1">
                    <a:tint val="75000"/>
                  </a:schemeClr>
                </a:solidFill>
              </a:defRPr>
            </a:lvl6pPr>
            <a:lvl7pPr marL="3136862" indent="0" algn="ctr">
              <a:buNone/>
              <a:defRPr>
                <a:solidFill>
                  <a:schemeClr val="tx1">
                    <a:tint val="75000"/>
                  </a:schemeClr>
                </a:solidFill>
              </a:defRPr>
            </a:lvl7pPr>
            <a:lvl8pPr marL="3659674" indent="0" algn="ctr">
              <a:buNone/>
              <a:defRPr>
                <a:solidFill>
                  <a:schemeClr val="tx1">
                    <a:tint val="75000"/>
                  </a:schemeClr>
                </a:solidFill>
              </a:defRPr>
            </a:lvl8pPr>
            <a:lvl9pPr marL="4182486" indent="0" algn="ctr">
              <a:buNone/>
              <a:defRPr>
                <a:solidFill>
                  <a:schemeClr val="tx1">
                    <a:tint val="75000"/>
                  </a:schemeClr>
                </a:solidFill>
              </a:defRPr>
            </a:lvl9pPr>
          </a:lstStyle>
          <a:p>
            <a:r>
              <a:rPr lang="en-US" dirty="0"/>
              <a:t>Click to edit Master subtitle style</a:t>
            </a:r>
            <a:endParaRPr lang="en-GB" dirty="0"/>
          </a:p>
        </p:txBody>
      </p:sp>
    </p:spTree>
    <p:extLst>
      <p:ext uri="{BB962C8B-B14F-4D97-AF65-F5344CB8AC3E}">
        <p14:creationId xmlns:p14="http://schemas.microsoft.com/office/powerpoint/2010/main" val="12769153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7"/>
            <a:ext cx="10972800" cy="1143000"/>
          </a:xfrm>
          <a:prstGeom prst="rect">
            <a:avLst/>
          </a:prstGeom>
        </p:spPr>
        <p:txBody>
          <a:bodyPr lIns="91434" tIns="45717" rIns="91434" bIns="45717"/>
          <a:lstStyle/>
          <a:p>
            <a:r>
              <a:rPr lang="en-US"/>
              <a:t>Click to edit Master title style</a:t>
            </a:r>
            <a:endParaRPr lang="en-GB"/>
          </a:p>
        </p:txBody>
      </p:sp>
      <p:sp>
        <p:nvSpPr>
          <p:cNvPr id="3" name="Text Placeholder 2"/>
          <p:cNvSpPr>
            <a:spLocks noGrp="1"/>
          </p:cNvSpPr>
          <p:nvPr>
            <p:ph type="body" sz="half" idx="1"/>
          </p:nvPr>
        </p:nvSpPr>
        <p:spPr>
          <a:xfrm>
            <a:off x="609600" y="1600201"/>
            <a:ext cx="5384800" cy="4525963"/>
          </a:xfrm>
          <a:prstGeom prst="rect">
            <a:avLst/>
          </a:prstGeom>
        </p:spPr>
        <p:txBody>
          <a:bodyPr lIns="91434" tIns="45717" rIns="91434" bIns="45717"/>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hart Placeholder 3"/>
          <p:cNvSpPr>
            <a:spLocks noGrp="1"/>
          </p:cNvSpPr>
          <p:nvPr>
            <p:ph type="chart" sz="half" idx="2"/>
          </p:nvPr>
        </p:nvSpPr>
        <p:spPr>
          <a:xfrm>
            <a:off x="6197600" y="1600201"/>
            <a:ext cx="5384800" cy="4525963"/>
          </a:xfrm>
          <a:prstGeom prst="rect">
            <a:avLst/>
          </a:prstGeom>
        </p:spPr>
        <p:txBody>
          <a:bodyPr lIns="91434" tIns="45717" rIns="91434" bIns="45717"/>
          <a:lstStyle/>
          <a:p>
            <a:pPr lvl="0"/>
            <a:endParaRPr lang="en-GB" noProof="0" dirty="0"/>
          </a:p>
        </p:txBody>
      </p:sp>
      <p:sp>
        <p:nvSpPr>
          <p:cNvPr id="5" name="Rectangle 4"/>
          <p:cNvSpPr>
            <a:spLocks noGrp="1" noChangeArrowheads="1"/>
          </p:cNvSpPr>
          <p:nvPr>
            <p:ph type="dt" sz="half" idx="10"/>
          </p:nvPr>
        </p:nvSpPr>
        <p:spPr>
          <a:ln/>
        </p:spPr>
        <p:txBody>
          <a:bodyPr/>
          <a:lstStyle>
            <a:lvl1pPr>
              <a:defRPr/>
            </a:lvl1pPr>
          </a:lstStyle>
          <a:p>
            <a:pPr>
              <a:defRPr/>
            </a:pPr>
            <a:fld id="{DF5FE6DB-1592-41DE-9389-F1BDA53C8736}" type="datetime1">
              <a:rPr lang="en-GB" smtClean="0">
                <a:solidFill>
                  <a:srgbClr val="000000"/>
                </a:solidFill>
              </a:rPr>
              <a:pPr>
                <a:defRPr/>
              </a:pPr>
              <a:t>19/03/2018</a:t>
            </a:fld>
            <a:endParaRPr lang="en-GB"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Tree>
    <p:extLst>
      <p:ext uri="{BB962C8B-B14F-4D97-AF65-F5344CB8AC3E}">
        <p14:creationId xmlns:p14="http://schemas.microsoft.com/office/powerpoint/2010/main" val="7231503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10363200" cy="1470024"/>
          </a:xfrm>
        </p:spPr>
        <p:txBody>
          <a:bodyPr>
            <a:normAutofit/>
          </a:bodyPr>
          <a:lstStyle>
            <a:lvl1pPr algn="l">
              <a:defRPr sz="3704">
                <a:solidFill>
                  <a:srgbClr val="006666"/>
                </a:solidFill>
                <a:latin typeface="Century Gothic" pitchFamily="34" charset="0"/>
              </a:defRPr>
            </a:lvl1pPr>
          </a:lstStyle>
          <a:p>
            <a:r>
              <a:rPr lang="en-US" dirty="0"/>
              <a:t>Click to edit Master title style</a:t>
            </a:r>
            <a:endParaRPr lang="en-GB" dirty="0"/>
          </a:p>
        </p:txBody>
      </p:sp>
      <p:sp>
        <p:nvSpPr>
          <p:cNvPr id="4" name="Date Placeholder 3"/>
          <p:cNvSpPr>
            <a:spLocks noGrp="1"/>
          </p:cNvSpPr>
          <p:nvPr>
            <p:ph type="dt" sz="half" idx="10"/>
          </p:nvPr>
        </p:nvSpPr>
        <p:spPr/>
        <p:txBody>
          <a:bodyPr/>
          <a:lstStyle/>
          <a:p>
            <a:fld id="{80A1C9C4-1FDE-4093-897A-0323B5A19C60}" type="datetimeFigureOut">
              <a:rPr lang="en-GB" smtClean="0"/>
              <a:pPr/>
              <a:t>19/03/2018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80B9E7E-A8A7-4FC8-AC47-EDDE8EAC62BE}" type="slidenum">
              <a:rPr lang="en-GB" smtClean="0"/>
              <a:pPr/>
              <a:t>‹#›</a:t>
            </a:fld>
            <a:endParaRPr lang="en-GB" dirty="0"/>
          </a:p>
        </p:txBody>
      </p:sp>
      <p:sp>
        <p:nvSpPr>
          <p:cNvPr id="8" name="Content Placeholder 2"/>
          <p:cNvSpPr>
            <a:spLocks noGrp="1"/>
          </p:cNvSpPr>
          <p:nvPr>
            <p:ph idx="13"/>
          </p:nvPr>
        </p:nvSpPr>
        <p:spPr>
          <a:xfrm>
            <a:off x="190501" y="1714569"/>
            <a:ext cx="10972801" cy="3201220"/>
          </a:xfrm>
        </p:spPr>
        <p:txBody>
          <a:bodyPr>
            <a:normAutofit/>
          </a:bodyPr>
          <a:lstStyle>
            <a:lvl1pPr>
              <a:defRPr sz="2116">
                <a:latin typeface="Arial" pitchFamily="34" charset="0"/>
                <a:cs typeface="Arial" pitchFamily="34" charset="0"/>
              </a:defRPr>
            </a:lvl1pPr>
            <a:lvl2pPr>
              <a:defRPr sz="2116">
                <a:latin typeface="Arial" pitchFamily="34" charset="0"/>
                <a:cs typeface="Arial" pitchFamily="34" charset="0"/>
              </a:defRPr>
            </a:lvl2pPr>
            <a:lvl3pPr>
              <a:defRPr sz="2116">
                <a:latin typeface="Arial" pitchFamily="34" charset="0"/>
                <a:cs typeface="Arial" pitchFamily="34" charset="0"/>
              </a:defRPr>
            </a:lvl3pPr>
            <a:lvl4pPr>
              <a:defRPr sz="2116">
                <a:latin typeface="Arial" pitchFamily="34" charset="0"/>
                <a:cs typeface="Arial" pitchFamily="34" charset="0"/>
              </a:defRPr>
            </a:lvl4pPr>
            <a:lvl5pPr>
              <a:defRPr sz="2116">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0957185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80A1C9C4-1FDE-4093-897A-0323B5A19C60}" type="datetimeFigureOut">
              <a:rPr lang="en-GB" smtClean="0"/>
              <a:pPr/>
              <a:t>19/03/2018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80B9E7E-A8A7-4FC8-AC47-EDDE8EAC62BE}" type="slidenum">
              <a:rPr lang="en-GB" smtClean="0"/>
              <a:pPr/>
              <a:t>‹#›</a:t>
            </a:fld>
            <a:endParaRPr lang="en-GB" dirty="0"/>
          </a:p>
        </p:txBody>
      </p:sp>
    </p:spTree>
    <p:extLst>
      <p:ext uri="{BB962C8B-B14F-4D97-AF65-F5344CB8AC3E}">
        <p14:creationId xmlns:p14="http://schemas.microsoft.com/office/powerpoint/2010/main" val="40205100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761" b="1" cap="all"/>
            </a:lvl1pPr>
          </a:lstStyle>
          <a:p>
            <a:r>
              <a:rPr lang="en-US"/>
              <a:t>Click to edit Master title style</a:t>
            </a:r>
            <a:endParaRPr lang="en-GB"/>
          </a:p>
        </p:txBody>
      </p:sp>
      <p:sp>
        <p:nvSpPr>
          <p:cNvPr id="3" name="Text Placeholder 2"/>
          <p:cNvSpPr>
            <a:spLocks noGrp="1"/>
          </p:cNvSpPr>
          <p:nvPr>
            <p:ph type="body" idx="1"/>
          </p:nvPr>
        </p:nvSpPr>
        <p:spPr>
          <a:xfrm>
            <a:off x="963084" y="2906715"/>
            <a:ext cx="10363200" cy="1500188"/>
          </a:xfrm>
        </p:spPr>
        <p:txBody>
          <a:bodyPr anchor="b"/>
          <a:lstStyle>
            <a:lvl1pPr marL="0" indent="0">
              <a:buNone/>
              <a:defRPr sz="2381">
                <a:solidFill>
                  <a:schemeClr val="tx1">
                    <a:tint val="75000"/>
                  </a:schemeClr>
                </a:solidFill>
              </a:defRPr>
            </a:lvl1pPr>
            <a:lvl2pPr marL="544265" indent="0">
              <a:buNone/>
              <a:defRPr sz="2116">
                <a:solidFill>
                  <a:schemeClr val="tx1">
                    <a:tint val="75000"/>
                  </a:schemeClr>
                </a:solidFill>
              </a:defRPr>
            </a:lvl2pPr>
            <a:lvl3pPr marL="1088529" indent="0">
              <a:buNone/>
              <a:defRPr sz="1852">
                <a:solidFill>
                  <a:schemeClr val="tx1">
                    <a:tint val="75000"/>
                  </a:schemeClr>
                </a:solidFill>
              </a:defRPr>
            </a:lvl3pPr>
            <a:lvl4pPr marL="1632794" indent="0">
              <a:buNone/>
              <a:defRPr sz="1587">
                <a:solidFill>
                  <a:schemeClr val="tx1">
                    <a:tint val="75000"/>
                  </a:schemeClr>
                </a:solidFill>
              </a:defRPr>
            </a:lvl4pPr>
            <a:lvl5pPr marL="2177059" indent="0">
              <a:buNone/>
              <a:defRPr sz="1587">
                <a:solidFill>
                  <a:schemeClr val="tx1">
                    <a:tint val="75000"/>
                  </a:schemeClr>
                </a:solidFill>
              </a:defRPr>
            </a:lvl5pPr>
            <a:lvl6pPr marL="2721324" indent="0">
              <a:buNone/>
              <a:defRPr sz="1587">
                <a:solidFill>
                  <a:schemeClr val="tx1">
                    <a:tint val="75000"/>
                  </a:schemeClr>
                </a:solidFill>
              </a:defRPr>
            </a:lvl6pPr>
            <a:lvl7pPr marL="3265588" indent="0">
              <a:buNone/>
              <a:defRPr sz="1587">
                <a:solidFill>
                  <a:schemeClr val="tx1">
                    <a:tint val="75000"/>
                  </a:schemeClr>
                </a:solidFill>
              </a:defRPr>
            </a:lvl7pPr>
            <a:lvl8pPr marL="3809853" indent="0">
              <a:buNone/>
              <a:defRPr sz="1587">
                <a:solidFill>
                  <a:schemeClr val="tx1">
                    <a:tint val="75000"/>
                  </a:schemeClr>
                </a:solidFill>
              </a:defRPr>
            </a:lvl8pPr>
            <a:lvl9pPr marL="4354118" indent="0">
              <a:buNone/>
              <a:defRPr sz="158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0A1C9C4-1FDE-4093-897A-0323B5A19C60}" type="datetimeFigureOut">
              <a:rPr lang="en-GB" smtClean="0"/>
              <a:pPr/>
              <a:t>19/03/2018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80B9E7E-A8A7-4FC8-AC47-EDDE8EAC62BE}" type="slidenum">
              <a:rPr lang="en-GB" smtClean="0"/>
              <a:pPr/>
              <a:t>‹#›</a:t>
            </a:fld>
            <a:endParaRPr lang="en-GB" dirty="0"/>
          </a:p>
        </p:txBody>
      </p:sp>
    </p:spTree>
    <p:extLst>
      <p:ext uri="{BB962C8B-B14F-4D97-AF65-F5344CB8AC3E}">
        <p14:creationId xmlns:p14="http://schemas.microsoft.com/office/powerpoint/2010/main" val="3597052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5" y="4406904"/>
            <a:ext cx="10363200" cy="1362075"/>
          </a:xfrm>
        </p:spPr>
        <p:txBody>
          <a:bodyPr anchor="t"/>
          <a:lstStyle>
            <a:lvl1pPr algn="l">
              <a:defRPr sz="4762" b="1" cap="all"/>
            </a:lvl1pPr>
          </a:lstStyle>
          <a:p>
            <a:r>
              <a:rPr lang="en-US"/>
              <a:t>Click to edit Master title style</a:t>
            </a:r>
            <a:endParaRPr lang="en-GB"/>
          </a:p>
        </p:txBody>
      </p:sp>
      <p:sp>
        <p:nvSpPr>
          <p:cNvPr id="3" name="Text Placeholder 2"/>
          <p:cNvSpPr>
            <a:spLocks noGrp="1"/>
          </p:cNvSpPr>
          <p:nvPr>
            <p:ph type="body" idx="1"/>
          </p:nvPr>
        </p:nvSpPr>
        <p:spPr>
          <a:xfrm>
            <a:off x="963085" y="2906716"/>
            <a:ext cx="10363200" cy="1500188"/>
          </a:xfrm>
        </p:spPr>
        <p:txBody>
          <a:bodyPr anchor="b"/>
          <a:lstStyle>
            <a:lvl1pPr marL="0" indent="0">
              <a:buNone/>
              <a:defRPr sz="2381">
                <a:solidFill>
                  <a:schemeClr val="tx1">
                    <a:tint val="75000"/>
                  </a:schemeClr>
                </a:solidFill>
              </a:defRPr>
            </a:lvl1pPr>
            <a:lvl2pPr marL="544294" indent="0">
              <a:buNone/>
              <a:defRPr sz="2117">
                <a:solidFill>
                  <a:schemeClr val="tx1">
                    <a:tint val="75000"/>
                  </a:schemeClr>
                </a:solidFill>
              </a:defRPr>
            </a:lvl2pPr>
            <a:lvl3pPr marL="1088587" indent="0">
              <a:buNone/>
              <a:defRPr sz="1852">
                <a:solidFill>
                  <a:schemeClr val="tx1">
                    <a:tint val="75000"/>
                  </a:schemeClr>
                </a:solidFill>
              </a:defRPr>
            </a:lvl3pPr>
            <a:lvl4pPr marL="1632881" indent="0">
              <a:buNone/>
              <a:defRPr sz="1587">
                <a:solidFill>
                  <a:schemeClr val="tx1">
                    <a:tint val="75000"/>
                  </a:schemeClr>
                </a:solidFill>
              </a:defRPr>
            </a:lvl4pPr>
            <a:lvl5pPr marL="2177174" indent="0">
              <a:buNone/>
              <a:defRPr sz="1587">
                <a:solidFill>
                  <a:schemeClr val="tx1">
                    <a:tint val="75000"/>
                  </a:schemeClr>
                </a:solidFill>
              </a:defRPr>
            </a:lvl5pPr>
            <a:lvl6pPr marL="2721468" indent="0">
              <a:buNone/>
              <a:defRPr sz="1587">
                <a:solidFill>
                  <a:schemeClr val="tx1">
                    <a:tint val="75000"/>
                  </a:schemeClr>
                </a:solidFill>
              </a:defRPr>
            </a:lvl6pPr>
            <a:lvl7pPr marL="3265761" indent="0">
              <a:buNone/>
              <a:defRPr sz="1587">
                <a:solidFill>
                  <a:schemeClr val="tx1">
                    <a:tint val="75000"/>
                  </a:schemeClr>
                </a:solidFill>
              </a:defRPr>
            </a:lvl7pPr>
            <a:lvl8pPr marL="3810054" indent="0">
              <a:buNone/>
              <a:defRPr sz="1587">
                <a:solidFill>
                  <a:schemeClr val="tx1">
                    <a:tint val="75000"/>
                  </a:schemeClr>
                </a:solidFill>
              </a:defRPr>
            </a:lvl8pPr>
            <a:lvl9pPr marL="4354347" indent="0">
              <a:buNone/>
              <a:defRPr sz="158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0A1C9C4-1FDE-4093-897A-0323B5A19C60}" type="datetimeFigureOut">
              <a:rPr lang="en-GB" smtClean="0"/>
              <a:pPr/>
              <a:t>19/03/2018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0B9E7E-A8A7-4FC8-AC47-EDDE8EAC62BE}" type="slidenum">
              <a:rPr lang="en-GB" smtClean="0"/>
              <a:pPr/>
              <a:t>‹#›</a:t>
            </a:fld>
            <a:endParaRPr lang="en-GB"/>
          </a:p>
        </p:txBody>
      </p:sp>
    </p:spTree>
    <p:extLst>
      <p:ext uri="{BB962C8B-B14F-4D97-AF65-F5344CB8AC3E}">
        <p14:creationId xmlns:p14="http://schemas.microsoft.com/office/powerpoint/2010/main" val="129308159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1" y="1600201"/>
            <a:ext cx="5384801" cy="4525963"/>
          </a:xfrm>
        </p:spPr>
        <p:txBody>
          <a:bodyPr/>
          <a:lstStyle>
            <a:lvl1pPr>
              <a:defRPr sz="3439"/>
            </a:lvl1pPr>
            <a:lvl2pPr>
              <a:defRPr sz="2911"/>
            </a:lvl2pPr>
            <a:lvl3pPr>
              <a:defRPr sz="2381"/>
            </a:lvl3pPr>
            <a:lvl4pPr>
              <a:defRPr sz="2116"/>
            </a:lvl4pPr>
            <a:lvl5pPr>
              <a:defRPr sz="2116"/>
            </a:lvl5pPr>
            <a:lvl6pPr>
              <a:defRPr sz="2116"/>
            </a:lvl6pPr>
            <a:lvl7pPr>
              <a:defRPr sz="2116"/>
            </a:lvl7pPr>
            <a:lvl8pPr>
              <a:defRPr sz="2116"/>
            </a:lvl8pPr>
            <a:lvl9pPr>
              <a:defRPr sz="211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2" y="1600201"/>
            <a:ext cx="5384801" cy="4525963"/>
          </a:xfrm>
        </p:spPr>
        <p:txBody>
          <a:bodyPr/>
          <a:lstStyle>
            <a:lvl1pPr>
              <a:defRPr sz="3439"/>
            </a:lvl1pPr>
            <a:lvl2pPr>
              <a:defRPr sz="2911"/>
            </a:lvl2pPr>
            <a:lvl3pPr>
              <a:defRPr sz="2381"/>
            </a:lvl3pPr>
            <a:lvl4pPr>
              <a:defRPr sz="2116"/>
            </a:lvl4pPr>
            <a:lvl5pPr>
              <a:defRPr sz="2116"/>
            </a:lvl5pPr>
            <a:lvl6pPr>
              <a:defRPr sz="2116"/>
            </a:lvl6pPr>
            <a:lvl7pPr>
              <a:defRPr sz="2116"/>
            </a:lvl7pPr>
            <a:lvl8pPr>
              <a:defRPr sz="2116"/>
            </a:lvl8pPr>
            <a:lvl9pPr>
              <a:defRPr sz="211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0A1C9C4-1FDE-4093-897A-0323B5A19C60}" type="datetimeFigureOut">
              <a:rPr lang="en-GB" smtClean="0"/>
              <a:pPr/>
              <a:t>19/03/2018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80B9E7E-A8A7-4FC8-AC47-EDDE8EAC62BE}" type="slidenum">
              <a:rPr lang="en-GB" smtClean="0"/>
              <a:pPr/>
              <a:t>‹#›</a:t>
            </a:fld>
            <a:endParaRPr lang="en-GB" dirty="0"/>
          </a:p>
        </p:txBody>
      </p:sp>
    </p:spTree>
    <p:extLst>
      <p:ext uri="{BB962C8B-B14F-4D97-AF65-F5344CB8AC3E}">
        <p14:creationId xmlns:p14="http://schemas.microsoft.com/office/powerpoint/2010/main" val="14295807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3" y="1535114"/>
            <a:ext cx="5386917" cy="639761"/>
          </a:xfrm>
        </p:spPr>
        <p:txBody>
          <a:bodyPr anchor="b"/>
          <a:lstStyle>
            <a:lvl1pPr marL="0" indent="0">
              <a:buNone/>
              <a:defRPr sz="2911" b="1"/>
            </a:lvl1pPr>
            <a:lvl2pPr marL="544265" indent="0">
              <a:buNone/>
              <a:defRPr sz="2381" b="1"/>
            </a:lvl2pPr>
            <a:lvl3pPr marL="1088529" indent="0">
              <a:buNone/>
              <a:defRPr sz="2116" b="1"/>
            </a:lvl3pPr>
            <a:lvl4pPr marL="1632794" indent="0">
              <a:buNone/>
              <a:defRPr sz="1852" b="1"/>
            </a:lvl4pPr>
            <a:lvl5pPr marL="2177059" indent="0">
              <a:buNone/>
              <a:defRPr sz="1852" b="1"/>
            </a:lvl5pPr>
            <a:lvl6pPr marL="2721324" indent="0">
              <a:buNone/>
              <a:defRPr sz="1852" b="1"/>
            </a:lvl6pPr>
            <a:lvl7pPr marL="3265588" indent="0">
              <a:buNone/>
              <a:defRPr sz="1852" b="1"/>
            </a:lvl7pPr>
            <a:lvl8pPr marL="3809853" indent="0">
              <a:buNone/>
              <a:defRPr sz="1852" b="1"/>
            </a:lvl8pPr>
            <a:lvl9pPr marL="4354118" indent="0">
              <a:buNone/>
              <a:defRPr sz="1852" b="1"/>
            </a:lvl9pPr>
          </a:lstStyle>
          <a:p>
            <a:pPr lvl="0"/>
            <a:r>
              <a:rPr lang="en-US"/>
              <a:t>Click to edit Master text styles</a:t>
            </a:r>
          </a:p>
        </p:txBody>
      </p:sp>
      <p:sp>
        <p:nvSpPr>
          <p:cNvPr id="4" name="Content Placeholder 3"/>
          <p:cNvSpPr>
            <a:spLocks noGrp="1"/>
          </p:cNvSpPr>
          <p:nvPr>
            <p:ph sz="half" idx="2"/>
          </p:nvPr>
        </p:nvSpPr>
        <p:spPr>
          <a:xfrm>
            <a:off x="609603" y="2174875"/>
            <a:ext cx="5386917" cy="3951289"/>
          </a:xfrm>
        </p:spPr>
        <p:txBody>
          <a:bodyPr/>
          <a:lstStyle>
            <a:lvl1pPr>
              <a:defRPr sz="2911"/>
            </a:lvl1pPr>
            <a:lvl2pPr>
              <a:defRPr sz="2381"/>
            </a:lvl2pPr>
            <a:lvl3pPr>
              <a:defRPr sz="2116"/>
            </a:lvl3pPr>
            <a:lvl4pPr>
              <a:defRPr sz="1852"/>
            </a:lvl4pPr>
            <a:lvl5pPr>
              <a:defRPr sz="1852"/>
            </a:lvl5pPr>
            <a:lvl6pPr>
              <a:defRPr sz="1852"/>
            </a:lvl6pPr>
            <a:lvl7pPr>
              <a:defRPr sz="1852"/>
            </a:lvl7pPr>
            <a:lvl8pPr>
              <a:defRPr sz="1852"/>
            </a:lvl8pPr>
            <a:lvl9pPr>
              <a:defRPr sz="185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70" y="1535114"/>
            <a:ext cx="5389033" cy="639761"/>
          </a:xfrm>
        </p:spPr>
        <p:txBody>
          <a:bodyPr anchor="b"/>
          <a:lstStyle>
            <a:lvl1pPr marL="0" indent="0">
              <a:buNone/>
              <a:defRPr sz="2911" b="1"/>
            </a:lvl1pPr>
            <a:lvl2pPr marL="544265" indent="0">
              <a:buNone/>
              <a:defRPr sz="2381" b="1"/>
            </a:lvl2pPr>
            <a:lvl3pPr marL="1088529" indent="0">
              <a:buNone/>
              <a:defRPr sz="2116" b="1"/>
            </a:lvl3pPr>
            <a:lvl4pPr marL="1632794" indent="0">
              <a:buNone/>
              <a:defRPr sz="1852" b="1"/>
            </a:lvl4pPr>
            <a:lvl5pPr marL="2177059" indent="0">
              <a:buNone/>
              <a:defRPr sz="1852" b="1"/>
            </a:lvl5pPr>
            <a:lvl6pPr marL="2721324" indent="0">
              <a:buNone/>
              <a:defRPr sz="1852" b="1"/>
            </a:lvl6pPr>
            <a:lvl7pPr marL="3265588" indent="0">
              <a:buNone/>
              <a:defRPr sz="1852" b="1"/>
            </a:lvl7pPr>
            <a:lvl8pPr marL="3809853" indent="0">
              <a:buNone/>
              <a:defRPr sz="1852" b="1"/>
            </a:lvl8pPr>
            <a:lvl9pPr marL="4354118" indent="0">
              <a:buNone/>
              <a:defRPr sz="1852"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9"/>
          </a:xfrm>
        </p:spPr>
        <p:txBody>
          <a:bodyPr/>
          <a:lstStyle>
            <a:lvl1pPr>
              <a:defRPr sz="2911"/>
            </a:lvl1pPr>
            <a:lvl2pPr>
              <a:defRPr sz="2381"/>
            </a:lvl2pPr>
            <a:lvl3pPr>
              <a:defRPr sz="2116"/>
            </a:lvl3pPr>
            <a:lvl4pPr>
              <a:defRPr sz="1852"/>
            </a:lvl4pPr>
            <a:lvl5pPr>
              <a:defRPr sz="1852"/>
            </a:lvl5pPr>
            <a:lvl6pPr>
              <a:defRPr sz="1852"/>
            </a:lvl6pPr>
            <a:lvl7pPr>
              <a:defRPr sz="1852"/>
            </a:lvl7pPr>
            <a:lvl8pPr>
              <a:defRPr sz="1852"/>
            </a:lvl8pPr>
            <a:lvl9pPr>
              <a:defRPr sz="185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0A1C9C4-1FDE-4093-897A-0323B5A19C60}" type="datetimeFigureOut">
              <a:rPr lang="en-GB" smtClean="0"/>
              <a:pPr/>
              <a:t>19/03/2018</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B80B9E7E-A8A7-4FC8-AC47-EDDE8EAC62BE}" type="slidenum">
              <a:rPr lang="en-GB" smtClean="0"/>
              <a:pPr/>
              <a:t>‹#›</a:t>
            </a:fld>
            <a:endParaRPr lang="en-GB" dirty="0"/>
          </a:p>
        </p:txBody>
      </p:sp>
    </p:spTree>
    <p:extLst>
      <p:ext uri="{BB962C8B-B14F-4D97-AF65-F5344CB8AC3E}">
        <p14:creationId xmlns:p14="http://schemas.microsoft.com/office/powerpoint/2010/main" val="28867856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0A1C9C4-1FDE-4093-897A-0323B5A19C60}" type="datetimeFigureOut">
              <a:rPr lang="en-GB" smtClean="0"/>
              <a:pPr/>
              <a:t>19/03/2018</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B80B9E7E-A8A7-4FC8-AC47-EDDE8EAC62BE}" type="slidenum">
              <a:rPr lang="en-GB" smtClean="0"/>
              <a:pPr/>
              <a:t>‹#›</a:t>
            </a:fld>
            <a:endParaRPr lang="en-GB" dirty="0"/>
          </a:p>
        </p:txBody>
      </p:sp>
    </p:spTree>
    <p:extLst>
      <p:ext uri="{BB962C8B-B14F-4D97-AF65-F5344CB8AC3E}">
        <p14:creationId xmlns:p14="http://schemas.microsoft.com/office/powerpoint/2010/main" val="29342951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A1C9C4-1FDE-4093-897A-0323B5A19C60}" type="datetimeFigureOut">
              <a:rPr lang="en-GB" smtClean="0"/>
              <a:pPr/>
              <a:t>19/03/2018</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B80B9E7E-A8A7-4FC8-AC47-EDDE8EAC62BE}" type="slidenum">
              <a:rPr lang="en-GB" smtClean="0"/>
              <a:pPr/>
              <a:t>‹#›</a:t>
            </a:fld>
            <a:endParaRPr lang="en-GB" dirty="0"/>
          </a:p>
        </p:txBody>
      </p:sp>
    </p:spTree>
    <p:extLst>
      <p:ext uri="{BB962C8B-B14F-4D97-AF65-F5344CB8AC3E}">
        <p14:creationId xmlns:p14="http://schemas.microsoft.com/office/powerpoint/2010/main" val="336125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49"/>
            <a:ext cx="4011084" cy="1162051"/>
          </a:xfrm>
        </p:spPr>
        <p:txBody>
          <a:bodyPr anchor="b"/>
          <a:lstStyle>
            <a:lvl1pPr algn="l">
              <a:defRPr sz="2381" b="1"/>
            </a:lvl1pPr>
          </a:lstStyle>
          <a:p>
            <a:r>
              <a:rPr lang="en-US"/>
              <a:t>Click to edit Master title style</a:t>
            </a:r>
            <a:endParaRPr lang="en-GB"/>
          </a:p>
        </p:txBody>
      </p:sp>
      <p:sp>
        <p:nvSpPr>
          <p:cNvPr id="3" name="Content Placeholder 2"/>
          <p:cNvSpPr>
            <a:spLocks noGrp="1"/>
          </p:cNvSpPr>
          <p:nvPr>
            <p:ph idx="1"/>
          </p:nvPr>
        </p:nvSpPr>
        <p:spPr>
          <a:xfrm>
            <a:off x="4766733" y="273053"/>
            <a:ext cx="6815667" cy="5853112"/>
          </a:xfrm>
        </p:spPr>
        <p:txBody>
          <a:bodyPr/>
          <a:lstStyle>
            <a:lvl1pPr>
              <a:defRPr sz="3704"/>
            </a:lvl1pPr>
            <a:lvl2pPr>
              <a:defRPr sz="3439"/>
            </a:lvl2pPr>
            <a:lvl3pPr>
              <a:defRPr sz="2911"/>
            </a:lvl3pPr>
            <a:lvl4pPr>
              <a:defRPr sz="2381"/>
            </a:lvl4pPr>
            <a:lvl5pPr>
              <a:defRPr sz="2381"/>
            </a:lvl5pPr>
            <a:lvl6pPr>
              <a:defRPr sz="2381"/>
            </a:lvl6pPr>
            <a:lvl7pPr>
              <a:defRPr sz="2381"/>
            </a:lvl7pPr>
            <a:lvl8pPr>
              <a:defRPr sz="2381"/>
            </a:lvl8pPr>
            <a:lvl9pPr>
              <a:defRPr sz="238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3" y="1435100"/>
            <a:ext cx="4011084" cy="4691064"/>
          </a:xfrm>
        </p:spPr>
        <p:txBody>
          <a:bodyPr/>
          <a:lstStyle>
            <a:lvl1pPr marL="0" indent="0">
              <a:buNone/>
              <a:defRPr sz="1587"/>
            </a:lvl1pPr>
            <a:lvl2pPr marL="544265" indent="0">
              <a:buNone/>
              <a:defRPr sz="1323"/>
            </a:lvl2pPr>
            <a:lvl3pPr marL="1088529" indent="0">
              <a:buNone/>
              <a:defRPr sz="1323"/>
            </a:lvl3pPr>
            <a:lvl4pPr marL="1632794" indent="0">
              <a:buNone/>
              <a:defRPr sz="1059"/>
            </a:lvl4pPr>
            <a:lvl5pPr marL="2177059" indent="0">
              <a:buNone/>
              <a:defRPr sz="1059"/>
            </a:lvl5pPr>
            <a:lvl6pPr marL="2721324" indent="0">
              <a:buNone/>
              <a:defRPr sz="1059"/>
            </a:lvl6pPr>
            <a:lvl7pPr marL="3265588" indent="0">
              <a:buNone/>
              <a:defRPr sz="1059"/>
            </a:lvl7pPr>
            <a:lvl8pPr marL="3809853" indent="0">
              <a:buNone/>
              <a:defRPr sz="1059"/>
            </a:lvl8pPr>
            <a:lvl9pPr marL="4354118" indent="0">
              <a:buNone/>
              <a:defRPr sz="1059"/>
            </a:lvl9pPr>
          </a:lstStyle>
          <a:p>
            <a:pPr lvl="0"/>
            <a:r>
              <a:rPr lang="en-US"/>
              <a:t>Click to edit Master text styles</a:t>
            </a:r>
          </a:p>
        </p:txBody>
      </p:sp>
      <p:sp>
        <p:nvSpPr>
          <p:cNvPr id="5" name="Date Placeholder 4"/>
          <p:cNvSpPr>
            <a:spLocks noGrp="1"/>
          </p:cNvSpPr>
          <p:nvPr>
            <p:ph type="dt" sz="half" idx="10"/>
          </p:nvPr>
        </p:nvSpPr>
        <p:spPr/>
        <p:txBody>
          <a:bodyPr/>
          <a:lstStyle/>
          <a:p>
            <a:fld id="{80A1C9C4-1FDE-4093-897A-0323B5A19C60}" type="datetimeFigureOut">
              <a:rPr lang="en-GB" smtClean="0"/>
              <a:pPr/>
              <a:t>19/03/2018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80B9E7E-A8A7-4FC8-AC47-EDDE8EAC62BE}" type="slidenum">
              <a:rPr lang="en-GB" smtClean="0"/>
              <a:pPr/>
              <a:t>‹#›</a:t>
            </a:fld>
            <a:endParaRPr lang="en-GB" dirty="0"/>
          </a:p>
        </p:txBody>
      </p:sp>
    </p:spTree>
    <p:extLst>
      <p:ext uri="{BB962C8B-B14F-4D97-AF65-F5344CB8AC3E}">
        <p14:creationId xmlns:p14="http://schemas.microsoft.com/office/powerpoint/2010/main" val="310983177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9" y="4800602"/>
            <a:ext cx="7315200" cy="566737"/>
          </a:xfrm>
        </p:spPr>
        <p:txBody>
          <a:bodyPr anchor="b"/>
          <a:lstStyle>
            <a:lvl1pPr algn="l">
              <a:defRPr sz="2381" b="1"/>
            </a:lvl1pPr>
          </a:lstStyle>
          <a:p>
            <a:r>
              <a:rPr lang="en-US"/>
              <a:t>Click to edit Master title style</a:t>
            </a:r>
            <a:endParaRPr lang="en-GB"/>
          </a:p>
        </p:txBody>
      </p:sp>
      <p:sp>
        <p:nvSpPr>
          <p:cNvPr id="3" name="Picture Placeholder 2"/>
          <p:cNvSpPr>
            <a:spLocks noGrp="1"/>
          </p:cNvSpPr>
          <p:nvPr>
            <p:ph type="pic" idx="1"/>
          </p:nvPr>
        </p:nvSpPr>
        <p:spPr>
          <a:xfrm>
            <a:off x="2389719" y="612777"/>
            <a:ext cx="7315200" cy="4114800"/>
          </a:xfrm>
        </p:spPr>
        <p:txBody>
          <a:bodyPr/>
          <a:lstStyle>
            <a:lvl1pPr marL="0" indent="0">
              <a:buNone/>
              <a:defRPr sz="3704"/>
            </a:lvl1pPr>
            <a:lvl2pPr marL="544265" indent="0">
              <a:buNone/>
              <a:defRPr sz="3439"/>
            </a:lvl2pPr>
            <a:lvl3pPr marL="1088529" indent="0">
              <a:buNone/>
              <a:defRPr sz="2911"/>
            </a:lvl3pPr>
            <a:lvl4pPr marL="1632794" indent="0">
              <a:buNone/>
              <a:defRPr sz="2381"/>
            </a:lvl4pPr>
            <a:lvl5pPr marL="2177059" indent="0">
              <a:buNone/>
              <a:defRPr sz="2381"/>
            </a:lvl5pPr>
            <a:lvl6pPr marL="2721324" indent="0">
              <a:buNone/>
              <a:defRPr sz="2381"/>
            </a:lvl6pPr>
            <a:lvl7pPr marL="3265588" indent="0">
              <a:buNone/>
              <a:defRPr sz="2381"/>
            </a:lvl7pPr>
            <a:lvl8pPr marL="3809853" indent="0">
              <a:buNone/>
              <a:defRPr sz="2381"/>
            </a:lvl8pPr>
            <a:lvl9pPr marL="4354118" indent="0">
              <a:buNone/>
              <a:defRPr sz="2381"/>
            </a:lvl9pPr>
          </a:lstStyle>
          <a:p>
            <a:endParaRPr lang="en-GB" dirty="0"/>
          </a:p>
        </p:txBody>
      </p:sp>
      <p:sp>
        <p:nvSpPr>
          <p:cNvPr id="4" name="Text Placeholder 3"/>
          <p:cNvSpPr>
            <a:spLocks noGrp="1"/>
          </p:cNvSpPr>
          <p:nvPr>
            <p:ph type="body" sz="half" idx="2"/>
          </p:nvPr>
        </p:nvSpPr>
        <p:spPr>
          <a:xfrm>
            <a:off x="2389719" y="5367340"/>
            <a:ext cx="7315200" cy="804861"/>
          </a:xfrm>
        </p:spPr>
        <p:txBody>
          <a:bodyPr/>
          <a:lstStyle>
            <a:lvl1pPr marL="0" indent="0">
              <a:buNone/>
              <a:defRPr sz="1587"/>
            </a:lvl1pPr>
            <a:lvl2pPr marL="544265" indent="0">
              <a:buNone/>
              <a:defRPr sz="1323"/>
            </a:lvl2pPr>
            <a:lvl3pPr marL="1088529" indent="0">
              <a:buNone/>
              <a:defRPr sz="1323"/>
            </a:lvl3pPr>
            <a:lvl4pPr marL="1632794" indent="0">
              <a:buNone/>
              <a:defRPr sz="1059"/>
            </a:lvl4pPr>
            <a:lvl5pPr marL="2177059" indent="0">
              <a:buNone/>
              <a:defRPr sz="1059"/>
            </a:lvl5pPr>
            <a:lvl6pPr marL="2721324" indent="0">
              <a:buNone/>
              <a:defRPr sz="1059"/>
            </a:lvl6pPr>
            <a:lvl7pPr marL="3265588" indent="0">
              <a:buNone/>
              <a:defRPr sz="1059"/>
            </a:lvl7pPr>
            <a:lvl8pPr marL="3809853" indent="0">
              <a:buNone/>
              <a:defRPr sz="1059"/>
            </a:lvl8pPr>
            <a:lvl9pPr marL="4354118" indent="0">
              <a:buNone/>
              <a:defRPr sz="1059"/>
            </a:lvl9pPr>
          </a:lstStyle>
          <a:p>
            <a:pPr lvl="0"/>
            <a:r>
              <a:rPr lang="en-US"/>
              <a:t>Click to edit Master text styles</a:t>
            </a:r>
          </a:p>
        </p:txBody>
      </p:sp>
      <p:sp>
        <p:nvSpPr>
          <p:cNvPr id="5" name="Date Placeholder 4"/>
          <p:cNvSpPr>
            <a:spLocks noGrp="1"/>
          </p:cNvSpPr>
          <p:nvPr>
            <p:ph type="dt" sz="half" idx="10"/>
          </p:nvPr>
        </p:nvSpPr>
        <p:spPr/>
        <p:txBody>
          <a:bodyPr/>
          <a:lstStyle/>
          <a:p>
            <a:fld id="{80A1C9C4-1FDE-4093-897A-0323B5A19C60}" type="datetimeFigureOut">
              <a:rPr lang="en-GB" smtClean="0"/>
              <a:pPr/>
              <a:t>19/03/2018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80B9E7E-A8A7-4FC8-AC47-EDDE8EAC62BE}" type="slidenum">
              <a:rPr lang="en-GB" smtClean="0"/>
              <a:pPr/>
              <a:t>‹#›</a:t>
            </a:fld>
            <a:endParaRPr lang="en-GB" dirty="0"/>
          </a:p>
        </p:txBody>
      </p:sp>
    </p:spTree>
    <p:extLst>
      <p:ext uri="{BB962C8B-B14F-4D97-AF65-F5344CB8AC3E}">
        <p14:creationId xmlns:p14="http://schemas.microsoft.com/office/powerpoint/2010/main" val="203966819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0A1C9C4-1FDE-4093-897A-0323B5A19C60}" type="datetimeFigureOut">
              <a:rPr lang="en-GB" smtClean="0"/>
              <a:pPr/>
              <a:t>19/03/2018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80B9E7E-A8A7-4FC8-AC47-EDDE8EAC62BE}" type="slidenum">
              <a:rPr lang="en-GB" smtClean="0"/>
              <a:pPr/>
              <a:t>‹#›</a:t>
            </a:fld>
            <a:endParaRPr lang="en-GB" dirty="0"/>
          </a:p>
        </p:txBody>
      </p:sp>
    </p:spTree>
    <p:extLst>
      <p:ext uri="{BB962C8B-B14F-4D97-AF65-F5344CB8AC3E}">
        <p14:creationId xmlns:p14="http://schemas.microsoft.com/office/powerpoint/2010/main" val="122120405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2" y="274640"/>
            <a:ext cx="2743199"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1" y="274640"/>
            <a:ext cx="8026401"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0A1C9C4-1FDE-4093-897A-0323B5A19C60}" type="datetimeFigureOut">
              <a:rPr lang="en-GB" smtClean="0"/>
              <a:pPr/>
              <a:t>19/03/2018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80B9E7E-A8A7-4FC8-AC47-EDDE8EAC62BE}" type="slidenum">
              <a:rPr lang="en-GB" smtClean="0"/>
              <a:pPr/>
              <a:t>‹#›</a:t>
            </a:fld>
            <a:endParaRPr lang="en-GB" dirty="0"/>
          </a:p>
        </p:txBody>
      </p:sp>
    </p:spTree>
    <p:extLst>
      <p:ext uri="{BB962C8B-B14F-4D97-AF65-F5344CB8AC3E}">
        <p14:creationId xmlns:p14="http://schemas.microsoft.com/office/powerpoint/2010/main" val="219051853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71499" y="-190358"/>
            <a:ext cx="10096497" cy="1428337"/>
          </a:xfrm>
          <a:prstGeom prst="rect">
            <a:avLst/>
          </a:prstGeom>
        </p:spPr>
        <p:txBody>
          <a:bodyPr lIns="285726" tIns="142863" rIns="285726" bIns="142863">
            <a:noAutofit/>
          </a:bodyPr>
          <a:lstStyle>
            <a:lvl1pPr algn="l">
              <a:defRPr sz="4761" b="0">
                <a:solidFill>
                  <a:srgbClr val="006666"/>
                </a:solidFill>
                <a:latin typeface="Century Gothic" pitchFamily="34" charset="0"/>
              </a:defRPr>
            </a:lvl1pPr>
          </a:lstStyle>
          <a:p>
            <a:r>
              <a:rPr lang="en-US" dirty="0"/>
              <a:t>Click to edit Master title style</a:t>
            </a:r>
            <a:endParaRPr lang="en-GB" dirty="0"/>
          </a:p>
        </p:txBody>
      </p:sp>
      <p:sp>
        <p:nvSpPr>
          <p:cNvPr id="4" name="Date Placeholder 3"/>
          <p:cNvSpPr>
            <a:spLocks noGrp="1"/>
          </p:cNvSpPr>
          <p:nvPr>
            <p:ph type="dt" sz="half" idx="10"/>
          </p:nvPr>
        </p:nvSpPr>
        <p:spPr/>
        <p:txBody>
          <a:bodyPr/>
          <a:lstStyle/>
          <a:p>
            <a:fld id="{80A1C9C4-1FDE-4093-897A-0323B5A19C60}" type="datetimeFigureOut">
              <a:rPr lang="en-GB" smtClean="0"/>
              <a:t>19/03/2018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80B9E7E-A8A7-4FC8-AC47-EDDE8EAC62BE}" type="slidenum">
              <a:rPr lang="en-GB" smtClean="0"/>
              <a:t>‹#›</a:t>
            </a:fld>
            <a:endParaRPr lang="en-GB" dirty="0"/>
          </a:p>
        </p:txBody>
      </p:sp>
      <p:sp>
        <p:nvSpPr>
          <p:cNvPr id="8" name="Content Placeholder 2"/>
          <p:cNvSpPr>
            <a:spLocks noGrp="1"/>
          </p:cNvSpPr>
          <p:nvPr>
            <p:ph idx="13"/>
          </p:nvPr>
        </p:nvSpPr>
        <p:spPr>
          <a:xfrm>
            <a:off x="527381" y="2095554"/>
            <a:ext cx="10972801" cy="3201220"/>
          </a:xfrm>
          <a:prstGeom prst="rect">
            <a:avLst/>
          </a:prstGeom>
        </p:spPr>
        <p:txBody>
          <a:bodyPr lIns="285726" tIns="142863" rIns="285726" bIns="142863">
            <a:normAutofit/>
          </a:bodyPr>
          <a:lstStyle>
            <a:lvl1pPr>
              <a:defRPr sz="2116">
                <a:latin typeface="Arial" pitchFamily="34" charset="0"/>
                <a:cs typeface="Arial" pitchFamily="34" charset="0"/>
              </a:defRPr>
            </a:lvl1pPr>
            <a:lvl2pPr>
              <a:defRPr sz="2116">
                <a:latin typeface="Arial" pitchFamily="34" charset="0"/>
                <a:cs typeface="Arial" pitchFamily="34" charset="0"/>
              </a:defRPr>
            </a:lvl2pPr>
            <a:lvl3pPr>
              <a:defRPr sz="2116">
                <a:latin typeface="Arial" pitchFamily="34" charset="0"/>
                <a:cs typeface="Arial" pitchFamily="34" charset="0"/>
              </a:defRPr>
            </a:lvl3pPr>
            <a:lvl4pPr>
              <a:defRPr sz="2116">
                <a:latin typeface="Arial" pitchFamily="34" charset="0"/>
                <a:cs typeface="Arial" pitchFamily="34" charset="0"/>
              </a:defRPr>
            </a:lvl4pPr>
            <a:lvl5pPr>
              <a:defRPr sz="2116">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30942862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7"/>
            <a:ext cx="10972800" cy="1143000"/>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quarter" idx="2"/>
          </p:nvPr>
        </p:nvSpPr>
        <p:spPr>
          <a:xfrm>
            <a:off x="6197600" y="1600203"/>
            <a:ext cx="5384800" cy="21859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4"/>
          <p:cNvSpPr>
            <a:spLocks noGrp="1"/>
          </p:cNvSpPr>
          <p:nvPr>
            <p:ph sz="quarter" idx="3"/>
          </p:nvPr>
        </p:nvSpPr>
        <p:spPr>
          <a:xfrm>
            <a:off x="6197600" y="3938597"/>
            <a:ext cx="5384800" cy="21875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4A13F6E0-CF97-45A5-B9D8-31F90918F594}"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32016854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2"/>
            <a:ext cx="5384801" cy="4525962"/>
          </a:xfrm>
        </p:spPr>
        <p:txBody>
          <a:bodyPr/>
          <a:lstStyle>
            <a:lvl1pPr>
              <a:defRPr sz="3439"/>
            </a:lvl1pPr>
            <a:lvl2pPr>
              <a:defRPr sz="2910"/>
            </a:lvl2pPr>
            <a:lvl3pPr>
              <a:defRPr sz="2381"/>
            </a:lvl3pPr>
            <a:lvl4pPr>
              <a:defRPr sz="2117"/>
            </a:lvl4pPr>
            <a:lvl5pPr>
              <a:defRPr sz="2117"/>
            </a:lvl5pPr>
            <a:lvl6pPr>
              <a:defRPr sz="2117"/>
            </a:lvl6pPr>
            <a:lvl7pPr>
              <a:defRPr sz="2117"/>
            </a:lvl7pPr>
            <a:lvl8pPr>
              <a:defRPr sz="2117"/>
            </a:lvl8pPr>
            <a:lvl9pPr>
              <a:defRPr sz="211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2" y="1600202"/>
            <a:ext cx="5384801" cy="4525962"/>
          </a:xfrm>
        </p:spPr>
        <p:txBody>
          <a:bodyPr/>
          <a:lstStyle>
            <a:lvl1pPr>
              <a:defRPr sz="3439"/>
            </a:lvl1pPr>
            <a:lvl2pPr>
              <a:defRPr sz="2910"/>
            </a:lvl2pPr>
            <a:lvl3pPr>
              <a:defRPr sz="2381"/>
            </a:lvl3pPr>
            <a:lvl4pPr>
              <a:defRPr sz="2117"/>
            </a:lvl4pPr>
            <a:lvl5pPr>
              <a:defRPr sz="2117"/>
            </a:lvl5pPr>
            <a:lvl6pPr>
              <a:defRPr sz="2117"/>
            </a:lvl6pPr>
            <a:lvl7pPr>
              <a:defRPr sz="2117"/>
            </a:lvl7pPr>
            <a:lvl8pPr>
              <a:defRPr sz="2117"/>
            </a:lvl8pPr>
            <a:lvl9pPr>
              <a:defRPr sz="211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0A1C9C4-1FDE-4093-897A-0323B5A19C60}" type="datetimeFigureOut">
              <a:rPr lang="en-GB" smtClean="0"/>
              <a:pPr/>
              <a:t>19/03/2018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80B9E7E-A8A7-4FC8-AC47-EDDE8EAC62BE}" type="slidenum">
              <a:rPr lang="en-GB" smtClean="0"/>
              <a:pPr/>
              <a:t>‹#›</a:t>
            </a:fld>
            <a:endParaRPr lang="en-GB"/>
          </a:p>
        </p:txBody>
      </p:sp>
    </p:spTree>
    <p:extLst>
      <p:ext uri="{BB962C8B-B14F-4D97-AF65-F5344CB8AC3E}">
        <p14:creationId xmlns:p14="http://schemas.microsoft.com/office/powerpoint/2010/main" val="367936557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7"/>
            <a:ext cx="10972800" cy="1143000"/>
          </a:xfrm>
          <a:prstGeom prst="rect">
            <a:avLst/>
          </a:prstGeom>
        </p:spPr>
        <p:txBody>
          <a:bodyPr lIns="91434" tIns="45717" rIns="91434" bIns="45717"/>
          <a:lstStyle/>
          <a:p>
            <a:r>
              <a:rPr lang="en-US"/>
              <a:t>Click to edit Master title style</a:t>
            </a:r>
            <a:endParaRPr lang="en-GB"/>
          </a:p>
        </p:txBody>
      </p:sp>
      <p:sp>
        <p:nvSpPr>
          <p:cNvPr id="3" name="Text Placeholder 2"/>
          <p:cNvSpPr>
            <a:spLocks noGrp="1"/>
          </p:cNvSpPr>
          <p:nvPr>
            <p:ph type="body" sz="half" idx="1"/>
          </p:nvPr>
        </p:nvSpPr>
        <p:spPr>
          <a:xfrm>
            <a:off x="609600" y="1600201"/>
            <a:ext cx="5384800" cy="4525963"/>
          </a:xfrm>
          <a:prstGeom prst="rect">
            <a:avLst/>
          </a:prstGeom>
        </p:spPr>
        <p:txBody>
          <a:bodyPr lIns="91434" tIns="45717" rIns="91434" bIns="45717"/>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hart Placeholder 3"/>
          <p:cNvSpPr>
            <a:spLocks noGrp="1"/>
          </p:cNvSpPr>
          <p:nvPr>
            <p:ph type="chart" sz="half" idx="2"/>
          </p:nvPr>
        </p:nvSpPr>
        <p:spPr>
          <a:xfrm>
            <a:off x="6197600" y="1600201"/>
            <a:ext cx="5384800" cy="4525963"/>
          </a:xfrm>
          <a:prstGeom prst="rect">
            <a:avLst/>
          </a:prstGeom>
        </p:spPr>
        <p:txBody>
          <a:bodyPr lIns="91434" tIns="45717" rIns="91434" bIns="45717"/>
          <a:lstStyle/>
          <a:p>
            <a:pPr lvl="0"/>
            <a:endParaRPr lang="en-GB" noProof="0" dirty="0"/>
          </a:p>
        </p:txBody>
      </p:sp>
      <p:sp>
        <p:nvSpPr>
          <p:cNvPr id="5" name="Rectangle 4"/>
          <p:cNvSpPr>
            <a:spLocks noGrp="1" noChangeArrowheads="1"/>
          </p:cNvSpPr>
          <p:nvPr>
            <p:ph type="dt" sz="half" idx="10"/>
          </p:nvPr>
        </p:nvSpPr>
        <p:spPr>
          <a:ln/>
        </p:spPr>
        <p:txBody>
          <a:bodyPr/>
          <a:lstStyle>
            <a:lvl1pPr>
              <a:defRPr/>
            </a:lvl1pPr>
          </a:lstStyle>
          <a:p>
            <a:pPr>
              <a:defRPr/>
            </a:pPr>
            <a:fld id="{DF5FE6DB-1592-41DE-9389-F1BDA53C8736}" type="datetime1">
              <a:rPr lang="en-GB" smtClean="0">
                <a:solidFill>
                  <a:srgbClr val="000000"/>
                </a:solidFill>
              </a:rPr>
              <a:pPr>
                <a:defRPr/>
              </a:pPr>
              <a:t>19/03/2018</a:t>
            </a:fld>
            <a:endParaRPr lang="en-GB"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Tree>
    <p:extLst>
      <p:ext uri="{BB962C8B-B14F-4D97-AF65-F5344CB8AC3E}">
        <p14:creationId xmlns:p14="http://schemas.microsoft.com/office/powerpoint/2010/main" val="1032229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3" y="1535113"/>
            <a:ext cx="5386917" cy="639762"/>
          </a:xfrm>
        </p:spPr>
        <p:txBody>
          <a:bodyPr anchor="b"/>
          <a:lstStyle>
            <a:lvl1pPr marL="0" indent="0">
              <a:buNone/>
              <a:defRPr sz="2910" b="1"/>
            </a:lvl1pPr>
            <a:lvl2pPr marL="544294" indent="0">
              <a:buNone/>
              <a:defRPr sz="2381" b="1"/>
            </a:lvl2pPr>
            <a:lvl3pPr marL="1088587" indent="0">
              <a:buNone/>
              <a:defRPr sz="2117" b="1"/>
            </a:lvl3pPr>
            <a:lvl4pPr marL="1632881" indent="0">
              <a:buNone/>
              <a:defRPr sz="1852" b="1"/>
            </a:lvl4pPr>
            <a:lvl5pPr marL="2177174" indent="0">
              <a:buNone/>
              <a:defRPr sz="1852" b="1"/>
            </a:lvl5pPr>
            <a:lvl6pPr marL="2721468" indent="0">
              <a:buNone/>
              <a:defRPr sz="1852" b="1"/>
            </a:lvl6pPr>
            <a:lvl7pPr marL="3265761" indent="0">
              <a:buNone/>
              <a:defRPr sz="1852" b="1"/>
            </a:lvl7pPr>
            <a:lvl8pPr marL="3810054" indent="0">
              <a:buNone/>
              <a:defRPr sz="1852" b="1"/>
            </a:lvl8pPr>
            <a:lvl9pPr marL="4354347" indent="0">
              <a:buNone/>
              <a:defRPr sz="1852" b="1"/>
            </a:lvl9pPr>
          </a:lstStyle>
          <a:p>
            <a:pPr lvl="0"/>
            <a:r>
              <a:rPr lang="en-US"/>
              <a:t>Click to edit Master text styles</a:t>
            </a:r>
          </a:p>
        </p:txBody>
      </p:sp>
      <p:sp>
        <p:nvSpPr>
          <p:cNvPr id="4" name="Content Placeholder 3"/>
          <p:cNvSpPr>
            <a:spLocks noGrp="1"/>
          </p:cNvSpPr>
          <p:nvPr>
            <p:ph sz="half" idx="2"/>
          </p:nvPr>
        </p:nvSpPr>
        <p:spPr>
          <a:xfrm>
            <a:off x="609603" y="2174875"/>
            <a:ext cx="5386917" cy="3951289"/>
          </a:xfrm>
        </p:spPr>
        <p:txBody>
          <a:bodyPr/>
          <a:lstStyle>
            <a:lvl1pPr>
              <a:defRPr sz="2910"/>
            </a:lvl1pPr>
            <a:lvl2pPr>
              <a:defRPr sz="2381"/>
            </a:lvl2pPr>
            <a:lvl3pPr>
              <a:defRPr sz="2117"/>
            </a:lvl3pPr>
            <a:lvl4pPr>
              <a:defRPr sz="1852"/>
            </a:lvl4pPr>
            <a:lvl5pPr>
              <a:defRPr sz="1852"/>
            </a:lvl5pPr>
            <a:lvl6pPr>
              <a:defRPr sz="1852"/>
            </a:lvl6pPr>
            <a:lvl7pPr>
              <a:defRPr sz="1852"/>
            </a:lvl7pPr>
            <a:lvl8pPr>
              <a:defRPr sz="1852"/>
            </a:lvl8pPr>
            <a:lvl9pPr>
              <a:defRPr sz="185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9" y="1535113"/>
            <a:ext cx="5389034" cy="639762"/>
          </a:xfrm>
        </p:spPr>
        <p:txBody>
          <a:bodyPr anchor="b"/>
          <a:lstStyle>
            <a:lvl1pPr marL="0" indent="0">
              <a:buNone/>
              <a:defRPr sz="2910" b="1"/>
            </a:lvl1pPr>
            <a:lvl2pPr marL="544294" indent="0">
              <a:buNone/>
              <a:defRPr sz="2381" b="1"/>
            </a:lvl2pPr>
            <a:lvl3pPr marL="1088587" indent="0">
              <a:buNone/>
              <a:defRPr sz="2117" b="1"/>
            </a:lvl3pPr>
            <a:lvl4pPr marL="1632881" indent="0">
              <a:buNone/>
              <a:defRPr sz="1852" b="1"/>
            </a:lvl4pPr>
            <a:lvl5pPr marL="2177174" indent="0">
              <a:buNone/>
              <a:defRPr sz="1852" b="1"/>
            </a:lvl5pPr>
            <a:lvl6pPr marL="2721468" indent="0">
              <a:buNone/>
              <a:defRPr sz="1852" b="1"/>
            </a:lvl6pPr>
            <a:lvl7pPr marL="3265761" indent="0">
              <a:buNone/>
              <a:defRPr sz="1852" b="1"/>
            </a:lvl7pPr>
            <a:lvl8pPr marL="3810054" indent="0">
              <a:buNone/>
              <a:defRPr sz="1852" b="1"/>
            </a:lvl8pPr>
            <a:lvl9pPr marL="4354347" indent="0">
              <a:buNone/>
              <a:defRPr sz="1852" b="1"/>
            </a:lvl9pPr>
          </a:lstStyle>
          <a:p>
            <a:pPr lvl="0"/>
            <a:r>
              <a:rPr lang="en-US"/>
              <a:t>Click to edit Master text styles</a:t>
            </a:r>
          </a:p>
        </p:txBody>
      </p:sp>
      <p:sp>
        <p:nvSpPr>
          <p:cNvPr id="6" name="Content Placeholder 5"/>
          <p:cNvSpPr>
            <a:spLocks noGrp="1"/>
          </p:cNvSpPr>
          <p:nvPr>
            <p:ph sz="quarter" idx="4"/>
          </p:nvPr>
        </p:nvSpPr>
        <p:spPr>
          <a:xfrm>
            <a:off x="6193369" y="2174875"/>
            <a:ext cx="5389034" cy="3951289"/>
          </a:xfrm>
        </p:spPr>
        <p:txBody>
          <a:bodyPr/>
          <a:lstStyle>
            <a:lvl1pPr>
              <a:defRPr sz="2910"/>
            </a:lvl1pPr>
            <a:lvl2pPr>
              <a:defRPr sz="2381"/>
            </a:lvl2pPr>
            <a:lvl3pPr>
              <a:defRPr sz="2117"/>
            </a:lvl3pPr>
            <a:lvl4pPr>
              <a:defRPr sz="1852"/>
            </a:lvl4pPr>
            <a:lvl5pPr>
              <a:defRPr sz="1852"/>
            </a:lvl5pPr>
            <a:lvl6pPr>
              <a:defRPr sz="1852"/>
            </a:lvl6pPr>
            <a:lvl7pPr>
              <a:defRPr sz="1852"/>
            </a:lvl7pPr>
            <a:lvl8pPr>
              <a:defRPr sz="1852"/>
            </a:lvl8pPr>
            <a:lvl9pPr>
              <a:defRPr sz="185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0A1C9C4-1FDE-4093-897A-0323B5A19C60}" type="datetimeFigureOut">
              <a:rPr lang="en-GB" smtClean="0"/>
              <a:pPr/>
              <a:t>19/03/2018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80B9E7E-A8A7-4FC8-AC47-EDDE8EAC62BE}" type="slidenum">
              <a:rPr lang="en-GB" smtClean="0"/>
              <a:pPr/>
              <a:t>‹#›</a:t>
            </a:fld>
            <a:endParaRPr lang="en-GB"/>
          </a:p>
        </p:txBody>
      </p:sp>
    </p:spTree>
    <p:extLst>
      <p:ext uri="{BB962C8B-B14F-4D97-AF65-F5344CB8AC3E}">
        <p14:creationId xmlns:p14="http://schemas.microsoft.com/office/powerpoint/2010/main" val="3783243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0A1C9C4-1FDE-4093-897A-0323B5A19C60}" type="datetimeFigureOut">
              <a:rPr lang="en-GB" smtClean="0"/>
              <a:pPr/>
              <a:t>19/03/2018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80B9E7E-A8A7-4FC8-AC47-EDDE8EAC62BE}" type="slidenum">
              <a:rPr lang="en-GB" smtClean="0"/>
              <a:pPr/>
              <a:t>‹#›</a:t>
            </a:fld>
            <a:endParaRPr lang="en-GB"/>
          </a:p>
        </p:txBody>
      </p:sp>
    </p:spTree>
    <p:extLst>
      <p:ext uri="{BB962C8B-B14F-4D97-AF65-F5344CB8AC3E}">
        <p14:creationId xmlns:p14="http://schemas.microsoft.com/office/powerpoint/2010/main" val="1318823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A1C9C4-1FDE-4093-897A-0323B5A19C60}" type="datetimeFigureOut">
              <a:rPr lang="en-GB" smtClean="0"/>
              <a:pPr/>
              <a:t>19/03/2018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80B9E7E-A8A7-4FC8-AC47-EDDE8EAC62BE}" type="slidenum">
              <a:rPr lang="en-GB" smtClean="0"/>
              <a:pPr/>
              <a:t>‹#›</a:t>
            </a:fld>
            <a:endParaRPr lang="en-GB"/>
          </a:p>
        </p:txBody>
      </p:sp>
    </p:spTree>
    <p:extLst>
      <p:ext uri="{BB962C8B-B14F-4D97-AF65-F5344CB8AC3E}">
        <p14:creationId xmlns:p14="http://schemas.microsoft.com/office/powerpoint/2010/main" val="229401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49"/>
            <a:ext cx="4011084" cy="1162050"/>
          </a:xfrm>
        </p:spPr>
        <p:txBody>
          <a:bodyPr anchor="b"/>
          <a:lstStyle>
            <a:lvl1pPr algn="l">
              <a:defRPr sz="2381" b="1"/>
            </a:lvl1pPr>
          </a:lstStyle>
          <a:p>
            <a:r>
              <a:rPr lang="en-US"/>
              <a:t>Click to edit Master title style</a:t>
            </a:r>
            <a:endParaRPr lang="en-GB"/>
          </a:p>
        </p:txBody>
      </p:sp>
      <p:sp>
        <p:nvSpPr>
          <p:cNvPr id="3" name="Content Placeholder 2"/>
          <p:cNvSpPr>
            <a:spLocks noGrp="1"/>
          </p:cNvSpPr>
          <p:nvPr>
            <p:ph idx="1"/>
          </p:nvPr>
        </p:nvSpPr>
        <p:spPr>
          <a:xfrm>
            <a:off x="4766734" y="273054"/>
            <a:ext cx="6815667" cy="5853112"/>
          </a:xfrm>
        </p:spPr>
        <p:txBody>
          <a:bodyPr/>
          <a:lstStyle>
            <a:lvl1pPr>
              <a:defRPr sz="3704"/>
            </a:lvl1pPr>
            <a:lvl2pPr>
              <a:defRPr sz="3439"/>
            </a:lvl2pPr>
            <a:lvl3pPr>
              <a:defRPr sz="2910"/>
            </a:lvl3pPr>
            <a:lvl4pPr>
              <a:defRPr sz="2381"/>
            </a:lvl4pPr>
            <a:lvl5pPr>
              <a:defRPr sz="2381"/>
            </a:lvl5pPr>
            <a:lvl6pPr>
              <a:defRPr sz="2381"/>
            </a:lvl6pPr>
            <a:lvl7pPr>
              <a:defRPr sz="2381"/>
            </a:lvl7pPr>
            <a:lvl8pPr>
              <a:defRPr sz="2381"/>
            </a:lvl8pPr>
            <a:lvl9pPr>
              <a:defRPr sz="238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3" y="1435099"/>
            <a:ext cx="4011084" cy="4691064"/>
          </a:xfrm>
        </p:spPr>
        <p:txBody>
          <a:bodyPr/>
          <a:lstStyle>
            <a:lvl1pPr marL="0" indent="0">
              <a:buNone/>
              <a:defRPr sz="1587"/>
            </a:lvl1pPr>
            <a:lvl2pPr marL="544294" indent="0">
              <a:buNone/>
              <a:defRPr sz="1322"/>
            </a:lvl2pPr>
            <a:lvl3pPr marL="1088587" indent="0">
              <a:buNone/>
              <a:defRPr sz="1322"/>
            </a:lvl3pPr>
            <a:lvl4pPr marL="1632881" indent="0">
              <a:buNone/>
              <a:defRPr sz="1058"/>
            </a:lvl4pPr>
            <a:lvl5pPr marL="2177174" indent="0">
              <a:buNone/>
              <a:defRPr sz="1058"/>
            </a:lvl5pPr>
            <a:lvl6pPr marL="2721468" indent="0">
              <a:buNone/>
              <a:defRPr sz="1058"/>
            </a:lvl6pPr>
            <a:lvl7pPr marL="3265761" indent="0">
              <a:buNone/>
              <a:defRPr sz="1058"/>
            </a:lvl7pPr>
            <a:lvl8pPr marL="3810054" indent="0">
              <a:buNone/>
              <a:defRPr sz="1058"/>
            </a:lvl8pPr>
            <a:lvl9pPr marL="4354347" indent="0">
              <a:buNone/>
              <a:defRPr sz="1058"/>
            </a:lvl9pPr>
          </a:lstStyle>
          <a:p>
            <a:pPr lvl="0"/>
            <a:r>
              <a:rPr lang="en-US"/>
              <a:t>Click to edit Master text styles</a:t>
            </a:r>
          </a:p>
        </p:txBody>
      </p:sp>
      <p:sp>
        <p:nvSpPr>
          <p:cNvPr id="5" name="Date Placeholder 4"/>
          <p:cNvSpPr>
            <a:spLocks noGrp="1"/>
          </p:cNvSpPr>
          <p:nvPr>
            <p:ph type="dt" sz="half" idx="10"/>
          </p:nvPr>
        </p:nvSpPr>
        <p:spPr/>
        <p:txBody>
          <a:bodyPr/>
          <a:lstStyle/>
          <a:p>
            <a:fld id="{80A1C9C4-1FDE-4093-897A-0323B5A19C60}" type="datetimeFigureOut">
              <a:rPr lang="en-GB" smtClean="0"/>
              <a:pPr/>
              <a:t>19/03/2018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80B9E7E-A8A7-4FC8-AC47-EDDE8EAC62BE}" type="slidenum">
              <a:rPr lang="en-GB" smtClean="0"/>
              <a:pPr/>
              <a:t>‹#›</a:t>
            </a:fld>
            <a:endParaRPr lang="en-GB"/>
          </a:p>
        </p:txBody>
      </p:sp>
    </p:spTree>
    <p:extLst>
      <p:ext uri="{BB962C8B-B14F-4D97-AF65-F5344CB8AC3E}">
        <p14:creationId xmlns:p14="http://schemas.microsoft.com/office/powerpoint/2010/main" val="1415492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800601"/>
            <a:ext cx="7315201" cy="566738"/>
          </a:xfrm>
        </p:spPr>
        <p:txBody>
          <a:bodyPr anchor="b"/>
          <a:lstStyle>
            <a:lvl1pPr algn="l">
              <a:defRPr sz="2381" b="1"/>
            </a:lvl1pPr>
          </a:lstStyle>
          <a:p>
            <a:r>
              <a:rPr lang="en-US"/>
              <a:t>Click to edit Master title style</a:t>
            </a:r>
            <a:endParaRPr lang="en-GB"/>
          </a:p>
        </p:txBody>
      </p:sp>
      <p:sp>
        <p:nvSpPr>
          <p:cNvPr id="3" name="Picture Placeholder 2"/>
          <p:cNvSpPr>
            <a:spLocks noGrp="1"/>
          </p:cNvSpPr>
          <p:nvPr>
            <p:ph type="pic" idx="1"/>
          </p:nvPr>
        </p:nvSpPr>
        <p:spPr>
          <a:xfrm>
            <a:off x="2389718" y="612777"/>
            <a:ext cx="7315201" cy="4114800"/>
          </a:xfrm>
        </p:spPr>
        <p:txBody>
          <a:bodyPr/>
          <a:lstStyle>
            <a:lvl1pPr marL="0" indent="0">
              <a:buNone/>
              <a:defRPr sz="3704"/>
            </a:lvl1pPr>
            <a:lvl2pPr marL="544294" indent="0">
              <a:buNone/>
              <a:defRPr sz="3439"/>
            </a:lvl2pPr>
            <a:lvl3pPr marL="1088587" indent="0">
              <a:buNone/>
              <a:defRPr sz="2910"/>
            </a:lvl3pPr>
            <a:lvl4pPr marL="1632881" indent="0">
              <a:buNone/>
              <a:defRPr sz="2381"/>
            </a:lvl4pPr>
            <a:lvl5pPr marL="2177174" indent="0">
              <a:buNone/>
              <a:defRPr sz="2381"/>
            </a:lvl5pPr>
            <a:lvl6pPr marL="2721468" indent="0">
              <a:buNone/>
              <a:defRPr sz="2381"/>
            </a:lvl6pPr>
            <a:lvl7pPr marL="3265761" indent="0">
              <a:buNone/>
              <a:defRPr sz="2381"/>
            </a:lvl7pPr>
            <a:lvl8pPr marL="3810054" indent="0">
              <a:buNone/>
              <a:defRPr sz="2381"/>
            </a:lvl8pPr>
            <a:lvl9pPr marL="4354347" indent="0">
              <a:buNone/>
              <a:defRPr sz="2381"/>
            </a:lvl9pPr>
          </a:lstStyle>
          <a:p>
            <a:endParaRPr lang="en-GB"/>
          </a:p>
        </p:txBody>
      </p:sp>
      <p:sp>
        <p:nvSpPr>
          <p:cNvPr id="4" name="Text Placeholder 3"/>
          <p:cNvSpPr>
            <a:spLocks noGrp="1"/>
          </p:cNvSpPr>
          <p:nvPr>
            <p:ph type="body" sz="half" idx="2"/>
          </p:nvPr>
        </p:nvSpPr>
        <p:spPr>
          <a:xfrm>
            <a:off x="2389718" y="5367340"/>
            <a:ext cx="7315201" cy="804861"/>
          </a:xfrm>
        </p:spPr>
        <p:txBody>
          <a:bodyPr/>
          <a:lstStyle>
            <a:lvl1pPr marL="0" indent="0">
              <a:buNone/>
              <a:defRPr sz="1587"/>
            </a:lvl1pPr>
            <a:lvl2pPr marL="544294" indent="0">
              <a:buNone/>
              <a:defRPr sz="1322"/>
            </a:lvl2pPr>
            <a:lvl3pPr marL="1088587" indent="0">
              <a:buNone/>
              <a:defRPr sz="1322"/>
            </a:lvl3pPr>
            <a:lvl4pPr marL="1632881" indent="0">
              <a:buNone/>
              <a:defRPr sz="1058"/>
            </a:lvl4pPr>
            <a:lvl5pPr marL="2177174" indent="0">
              <a:buNone/>
              <a:defRPr sz="1058"/>
            </a:lvl5pPr>
            <a:lvl6pPr marL="2721468" indent="0">
              <a:buNone/>
              <a:defRPr sz="1058"/>
            </a:lvl6pPr>
            <a:lvl7pPr marL="3265761" indent="0">
              <a:buNone/>
              <a:defRPr sz="1058"/>
            </a:lvl7pPr>
            <a:lvl8pPr marL="3810054" indent="0">
              <a:buNone/>
              <a:defRPr sz="1058"/>
            </a:lvl8pPr>
            <a:lvl9pPr marL="4354347" indent="0">
              <a:buNone/>
              <a:defRPr sz="1058"/>
            </a:lvl9pPr>
          </a:lstStyle>
          <a:p>
            <a:pPr lvl="0"/>
            <a:r>
              <a:rPr lang="en-US"/>
              <a:t>Click to edit Master text styles</a:t>
            </a:r>
          </a:p>
        </p:txBody>
      </p:sp>
      <p:sp>
        <p:nvSpPr>
          <p:cNvPr id="5" name="Date Placeholder 4"/>
          <p:cNvSpPr>
            <a:spLocks noGrp="1"/>
          </p:cNvSpPr>
          <p:nvPr>
            <p:ph type="dt" sz="half" idx="10"/>
          </p:nvPr>
        </p:nvSpPr>
        <p:spPr/>
        <p:txBody>
          <a:bodyPr/>
          <a:lstStyle/>
          <a:p>
            <a:fld id="{80A1C9C4-1FDE-4093-897A-0323B5A19C60}" type="datetimeFigureOut">
              <a:rPr lang="en-GB" smtClean="0"/>
              <a:pPr/>
              <a:t>19/03/2018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80B9E7E-A8A7-4FC8-AC47-EDDE8EAC62BE}" type="slidenum">
              <a:rPr lang="en-GB" smtClean="0"/>
              <a:pPr/>
              <a:t>‹#›</a:t>
            </a:fld>
            <a:endParaRPr lang="en-GB"/>
          </a:p>
        </p:txBody>
      </p:sp>
    </p:spTree>
    <p:extLst>
      <p:ext uri="{BB962C8B-B14F-4D97-AF65-F5344CB8AC3E}">
        <p14:creationId xmlns:p14="http://schemas.microsoft.com/office/powerpoint/2010/main" val="1492392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2.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6" Type="http://schemas.openxmlformats.org/officeDocument/2006/relationships/image" Target="../media/image2.png"/><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theme" Target="../theme/theme3.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userDrawn="1"/>
        </p:nvSpPr>
        <p:spPr>
          <a:xfrm>
            <a:off x="9934797" y="132"/>
            <a:ext cx="2358805" cy="6857868"/>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614"/>
          </a:p>
        </p:txBody>
      </p:sp>
      <p:sp>
        <p:nvSpPr>
          <p:cNvPr id="2" name="Title Placeholder 1"/>
          <p:cNvSpPr>
            <a:spLocks noGrp="1"/>
          </p:cNvSpPr>
          <p:nvPr>
            <p:ph type="title"/>
          </p:nvPr>
        </p:nvSpPr>
        <p:spPr>
          <a:xfrm>
            <a:off x="609601" y="274640"/>
            <a:ext cx="10972801" cy="1143001"/>
          </a:xfrm>
          <a:prstGeom prst="rect">
            <a:avLst/>
          </a:prstGeom>
        </p:spPr>
        <p:txBody>
          <a:bodyPr vert="horz" lIns="41148" tIns="20574" rIns="41148" bIns="20574"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1" y="1600202"/>
            <a:ext cx="10972801" cy="4525962"/>
          </a:xfrm>
          <a:prstGeom prst="rect">
            <a:avLst/>
          </a:prstGeom>
        </p:spPr>
        <p:txBody>
          <a:bodyPr vert="horz" lIns="41148" tIns="20574" rIns="41148" bIns="2057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1" y="6356353"/>
            <a:ext cx="2844801" cy="365126"/>
          </a:xfrm>
          <a:prstGeom prst="rect">
            <a:avLst/>
          </a:prstGeom>
        </p:spPr>
        <p:txBody>
          <a:bodyPr vert="horz" lIns="41148" tIns="20574" rIns="41148" bIns="20574" rtlCol="0" anchor="ctr"/>
          <a:lstStyle>
            <a:lvl1pPr algn="l">
              <a:defRPr sz="1322">
                <a:solidFill>
                  <a:schemeClr val="tx1">
                    <a:tint val="75000"/>
                  </a:schemeClr>
                </a:solidFill>
              </a:defRPr>
            </a:lvl1pPr>
          </a:lstStyle>
          <a:p>
            <a:fld id="{80A1C9C4-1FDE-4093-897A-0323B5A19C60}" type="datetimeFigureOut">
              <a:rPr lang="en-GB" smtClean="0"/>
              <a:pPr/>
              <a:t>19/03/2018</a:t>
            </a:fld>
            <a:endParaRPr lang="en-GB"/>
          </a:p>
        </p:txBody>
      </p:sp>
      <p:sp>
        <p:nvSpPr>
          <p:cNvPr id="5" name="Footer Placeholder 4"/>
          <p:cNvSpPr>
            <a:spLocks noGrp="1"/>
          </p:cNvSpPr>
          <p:nvPr>
            <p:ph type="ftr" sz="quarter" idx="3"/>
          </p:nvPr>
        </p:nvSpPr>
        <p:spPr>
          <a:xfrm>
            <a:off x="4165602" y="6356353"/>
            <a:ext cx="3860799" cy="365126"/>
          </a:xfrm>
          <a:prstGeom prst="rect">
            <a:avLst/>
          </a:prstGeom>
        </p:spPr>
        <p:txBody>
          <a:bodyPr vert="horz" lIns="41148" tIns="20574" rIns="41148" bIns="20574" rtlCol="0" anchor="ctr"/>
          <a:lstStyle>
            <a:lvl1pPr algn="ctr">
              <a:defRPr sz="1322">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1" y="6356353"/>
            <a:ext cx="2844801" cy="365126"/>
          </a:xfrm>
          <a:prstGeom prst="rect">
            <a:avLst/>
          </a:prstGeom>
        </p:spPr>
        <p:txBody>
          <a:bodyPr vert="horz" lIns="41148" tIns="20574" rIns="41148" bIns="20574" rtlCol="0" anchor="ctr"/>
          <a:lstStyle>
            <a:lvl1pPr algn="r">
              <a:defRPr sz="1322">
                <a:solidFill>
                  <a:schemeClr val="tx1">
                    <a:tint val="75000"/>
                  </a:schemeClr>
                </a:solidFill>
              </a:defRPr>
            </a:lvl1pPr>
          </a:lstStyle>
          <a:p>
            <a:fld id="{B80B9E7E-A8A7-4FC8-AC47-EDDE8EAC62BE}" type="slidenum">
              <a:rPr lang="en-GB" smtClean="0"/>
              <a:pPr/>
              <a:t>‹#›</a:t>
            </a:fld>
            <a:endParaRPr lang="en-GB"/>
          </a:p>
        </p:txBody>
      </p:sp>
      <p:sp>
        <p:nvSpPr>
          <p:cNvPr id="11" name="Rectangle 10"/>
          <p:cNvSpPr/>
          <p:nvPr userDrawn="1"/>
        </p:nvSpPr>
        <p:spPr>
          <a:xfrm flipH="1">
            <a:off x="9905998" y="132"/>
            <a:ext cx="127981" cy="6857868"/>
          </a:xfrm>
          <a:prstGeom prst="rect">
            <a:avLst/>
          </a:prstGeom>
          <a:solidFill>
            <a:srgbClr val="7CAE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614"/>
          </a:p>
        </p:txBody>
      </p:sp>
      <p:pic>
        <p:nvPicPr>
          <p:cNvPr id="8" name="Picture 7"/>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279994" y="190627"/>
            <a:ext cx="1767593" cy="855706"/>
          </a:xfrm>
          <a:prstGeom prst="rect">
            <a:avLst/>
          </a:prstGeom>
        </p:spPr>
      </p:pic>
    </p:spTree>
    <p:extLst>
      <p:ext uri="{BB962C8B-B14F-4D97-AF65-F5344CB8AC3E}">
        <p14:creationId xmlns:p14="http://schemas.microsoft.com/office/powerpoint/2010/main" val="9535299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1088587" rtl="0" eaLnBrk="1" latinLnBrk="0" hangingPunct="1">
        <a:spcBef>
          <a:spcPct val="0"/>
        </a:spcBef>
        <a:buNone/>
        <a:defRPr sz="5291" kern="1200">
          <a:solidFill>
            <a:schemeClr val="tx1"/>
          </a:solidFill>
          <a:latin typeface="+mj-lt"/>
          <a:ea typeface="+mj-ea"/>
          <a:cs typeface="+mj-cs"/>
        </a:defRPr>
      </a:lvl1pPr>
    </p:titleStyle>
    <p:bodyStyle>
      <a:lvl1pPr marL="408220" indent="-408220" algn="l" defTabSz="1088587" rtl="0" eaLnBrk="1" latinLnBrk="0" hangingPunct="1">
        <a:spcBef>
          <a:spcPct val="20000"/>
        </a:spcBef>
        <a:buFont typeface="Arial" pitchFamily="34" charset="0"/>
        <a:buChar char="•"/>
        <a:defRPr sz="3704" kern="1200">
          <a:solidFill>
            <a:schemeClr val="tx1"/>
          </a:solidFill>
          <a:latin typeface="+mn-lt"/>
          <a:ea typeface="+mn-ea"/>
          <a:cs typeface="+mn-cs"/>
        </a:defRPr>
      </a:lvl1pPr>
      <a:lvl2pPr marL="884479" indent="-340185" algn="l" defTabSz="1088587" rtl="0" eaLnBrk="1" latinLnBrk="0" hangingPunct="1">
        <a:spcBef>
          <a:spcPct val="20000"/>
        </a:spcBef>
        <a:buFont typeface="Arial" pitchFamily="34" charset="0"/>
        <a:buChar char="–"/>
        <a:defRPr sz="3439" kern="1200">
          <a:solidFill>
            <a:schemeClr val="tx1"/>
          </a:solidFill>
          <a:latin typeface="+mn-lt"/>
          <a:ea typeface="+mn-ea"/>
          <a:cs typeface="+mn-cs"/>
        </a:defRPr>
      </a:lvl2pPr>
      <a:lvl3pPr marL="1360733" indent="-272146" algn="l" defTabSz="1088587" rtl="0" eaLnBrk="1" latinLnBrk="0" hangingPunct="1">
        <a:spcBef>
          <a:spcPct val="20000"/>
        </a:spcBef>
        <a:buFont typeface="Arial" pitchFamily="34" charset="0"/>
        <a:buChar char="•"/>
        <a:defRPr sz="2910" kern="1200">
          <a:solidFill>
            <a:schemeClr val="tx1"/>
          </a:solidFill>
          <a:latin typeface="+mn-lt"/>
          <a:ea typeface="+mn-ea"/>
          <a:cs typeface="+mn-cs"/>
        </a:defRPr>
      </a:lvl3pPr>
      <a:lvl4pPr marL="1905027" indent="-272146" algn="l" defTabSz="1088587" rtl="0" eaLnBrk="1" latinLnBrk="0" hangingPunct="1">
        <a:spcBef>
          <a:spcPct val="20000"/>
        </a:spcBef>
        <a:buFont typeface="Arial" pitchFamily="34" charset="0"/>
        <a:buChar char="–"/>
        <a:defRPr sz="2381" kern="1200">
          <a:solidFill>
            <a:schemeClr val="tx1"/>
          </a:solidFill>
          <a:latin typeface="+mn-lt"/>
          <a:ea typeface="+mn-ea"/>
          <a:cs typeface="+mn-cs"/>
        </a:defRPr>
      </a:lvl4pPr>
      <a:lvl5pPr marL="2449320" indent="-272146" algn="l" defTabSz="1088587" rtl="0" eaLnBrk="1" latinLnBrk="0" hangingPunct="1">
        <a:spcBef>
          <a:spcPct val="20000"/>
        </a:spcBef>
        <a:buFont typeface="Arial" pitchFamily="34" charset="0"/>
        <a:buChar char="»"/>
        <a:defRPr sz="2381" kern="1200">
          <a:solidFill>
            <a:schemeClr val="tx1"/>
          </a:solidFill>
          <a:latin typeface="+mn-lt"/>
          <a:ea typeface="+mn-ea"/>
          <a:cs typeface="+mn-cs"/>
        </a:defRPr>
      </a:lvl5pPr>
      <a:lvl6pPr marL="2993614" indent="-272146" algn="l" defTabSz="1088587" rtl="0" eaLnBrk="1" latinLnBrk="0" hangingPunct="1">
        <a:spcBef>
          <a:spcPct val="20000"/>
        </a:spcBef>
        <a:buFont typeface="Arial" pitchFamily="34" charset="0"/>
        <a:buChar char="•"/>
        <a:defRPr sz="2381" kern="1200">
          <a:solidFill>
            <a:schemeClr val="tx1"/>
          </a:solidFill>
          <a:latin typeface="+mn-lt"/>
          <a:ea typeface="+mn-ea"/>
          <a:cs typeface="+mn-cs"/>
        </a:defRPr>
      </a:lvl6pPr>
      <a:lvl7pPr marL="3537908" indent="-272146" algn="l" defTabSz="1088587" rtl="0" eaLnBrk="1" latinLnBrk="0" hangingPunct="1">
        <a:spcBef>
          <a:spcPct val="20000"/>
        </a:spcBef>
        <a:buFont typeface="Arial" pitchFamily="34" charset="0"/>
        <a:buChar char="•"/>
        <a:defRPr sz="2381" kern="1200">
          <a:solidFill>
            <a:schemeClr val="tx1"/>
          </a:solidFill>
          <a:latin typeface="+mn-lt"/>
          <a:ea typeface="+mn-ea"/>
          <a:cs typeface="+mn-cs"/>
        </a:defRPr>
      </a:lvl7pPr>
      <a:lvl8pPr marL="4082201" indent="-272146" algn="l" defTabSz="1088587" rtl="0" eaLnBrk="1" latinLnBrk="0" hangingPunct="1">
        <a:spcBef>
          <a:spcPct val="20000"/>
        </a:spcBef>
        <a:buFont typeface="Arial" pitchFamily="34" charset="0"/>
        <a:buChar char="•"/>
        <a:defRPr sz="2381" kern="1200">
          <a:solidFill>
            <a:schemeClr val="tx1"/>
          </a:solidFill>
          <a:latin typeface="+mn-lt"/>
          <a:ea typeface="+mn-ea"/>
          <a:cs typeface="+mn-cs"/>
        </a:defRPr>
      </a:lvl8pPr>
      <a:lvl9pPr marL="4626495" indent="-272146" algn="l" defTabSz="1088587" rtl="0" eaLnBrk="1" latinLnBrk="0" hangingPunct="1">
        <a:spcBef>
          <a:spcPct val="20000"/>
        </a:spcBef>
        <a:buFont typeface="Arial" pitchFamily="34" charset="0"/>
        <a:buChar char="•"/>
        <a:defRPr sz="2381" kern="1200">
          <a:solidFill>
            <a:schemeClr val="tx1"/>
          </a:solidFill>
          <a:latin typeface="+mn-lt"/>
          <a:ea typeface="+mn-ea"/>
          <a:cs typeface="+mn-cs"/>
        </a:defRPr>
      </a:lvl9pPr>
    </p:bodyStyle>
    <p:otherStyle>
      <a:defPPr>
        <a:defRPr lang="en-US"/>
      </a:defPPr>
      <a:lvl1pPr marL="0" algn="l" defTabSz="1088587" rtl="0" eaLnBrk="1" latinLnBrk="0" hangingPunct="1">
        <a:defRPr sz="2117" kern="1200">
          <a:solidFill>
            <a:schemeClr val="tx1"/>
          </a:solidFill>
          <a:latin typeface="+mn-lt"/>
          <a:ea typeface="+mn-ea"/>
          <a:cs typeface="+mn-cs"/>
        </a:defRPr>
      </a:lvl1pPr>
      <a:lvl2pPr marL="544294" algn="l" defTabSz="1088587" rtl="0" eaLnBrk="1" latinLnBrk="0" hangingPunct="1">
        <a:defRPr sz="2117" kern="1200">
          <a:solidFill>
            <a:schemeClr val="tx1"/>
          </a:solidFill>
          <a:latin typeface="+mn-lt"/>
          <a:ea typeface="+mn-ea"/>
          <a:cs typeface="+mn-cs"/>
        </a:defRPr>
      </a:lvl2pPr>
      <a:lvl3pPr marL="1088587" algn="l" defTabSz="1088587" rtl="0" eaLnBrk="1" latinLnBrk="0" hangingPunct="1">
        <a:defRPr sz="2117" kern="1200">
          <a:solidFill>
            <a:schemeClr val="tx1"/>
          </a:solidFill>
          <a:latin typeface="+mn-lt"/>
          <a:ea typeface="+mn-ea"/>
          <a:cs typeface="+mn-cs"/>
        </a:defRPr>
      </a:lvl3pPr>
      <a:lvl4pPr marL="1632881" algn="l" defTabSz="1088587" rtl="0" eaLnBrk="1" latinLnBrk="0" hangingPunct="1">
        <a:defRPr sz="2117" kern="1200">
          <a:solidFill>
            <a:schemeClr val="tx1"/>
          </a:solidFill>
          <a:latin typeface="+mn-lt"/>
          <a:ea typeface="+mn-ea"/>
          <a:cs typeface="+mn-cs"/>
        </a:defRPr>
      </a:lvl4pPr>
      <a:lvl5pPr marL="2177174" algn="l" defTabSz="1088587" rtl="0" eaLnBrk="1" latinLnBrk="0" hangingPunct="1">
        <a:defRPr sz="2117" kern="1200">
          <a:solidFill>
            <a:schemeClr val="tx1"/>
          </a:solidFill>
          <a:latin typeface="+mn-lt"/>
          <a:ea typeface="+mn-ea"/>
          <a:cs typeface="+mn-cs"/>
        </a:defRPr>
      </a:lvl5pPr>
      <a:lvl6pPr marL="2721468" algn="l" defTabSz="1088587" rtl="0" eaLnBrk="1" latinLnBrk="0" hangingPunct="1">
        <a:defRPr sz="2117" kern="1200">
          <a:solidFill>
            <a:schemeClr val="tx1"/>
          </a:solidFill>
          <a:latin typeface="+mn-lt"/>
          <a:ea typeface="+mn-ea"/>
          <a:cs typeface="+mn-cs"/>
        </a:defRPr>
      </a:lvl6pPr>
      <a:lvl7pPr marL="3265761" algn="l" defTabSz="1088587" rtl="0" eaLnBrk="1" latinLnBrk="0" hangingPunct="1">
        <a:defRPr sz="2117" kern="1200">
          <a:solidFill>
            <a:schemeClr val="tx1"/>
          </a:solidFill>
          <a:latin typeface="+mn-lt"/>
          <a:ea typeface="+mn-ea"/>
          <a:cs typeface="+mn-cs"/>
        </a:defRPr>
      </a:lvl7pPr>
      <a:lvl8pPr marL="3810054" algn="l" defTabSz="1088587" rtl="0" eaLnBrk="1" latinLnBrk="0" hangingPunct="1">
        <a:defRPr sz="2117" kern="1200">
          <a:solidFill>
            <a:schemeClr val="tx1"/>
          </a:solidFill>
          <a:latin typeface="+mn-lt"/>
          <a:ea typeface="+mn-ea"/>
          <a:cs typeface="+mn-cs"/>
        </a:defRPr>
      </a:lvl8pPr>
      <a:lvl9pPr marL="4354347" algn="l" defTabSz="1088587" rtl="0" eaLnBrk="1" latinLnBrk="0" hangingPunct="1">
        <a:defRPr sz="2117"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p:cNvSpPr/>
          <p:nvPr userDrawn="1"/>
        </p:nvSpPr>
        <p:spPr>
          <a:xfrm>
            <a:off x="0" y="5835865"/>
            <a:ext cx="12293602" cy="102213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614"/>
          </a:p>
        </p:txBody>
      </p:sp>
      <p:sp>
        <p:nvSpPr>
          <p:cNvPr id="2" name="Title Placeholder 1"/>
          <p:cNvSpPr>
            <a:spLocks noGrp="1"/>
          </p:cNvSpPr>
          <p:nvPr>
            <p:ph type="title"/>
          </p:nvPr>
        </p:nvSpPr>
        <p:spPr>
          <a:xfrm>
            <a:off x="609601" y="274640"/>
            <a:ext cx="10972801" cy="1143001"/>
          </a:xfrm>
          <a:prstGeom prst="rect">
            <a:avLst/>
          </a:prstGeom>
        </p:spPr>
        <p:txBody>
          <a:bodyPr vert="horz" lIns="41148" tIns="20574" rIns="41148" bIns="20574"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1" y="1600202"/>
            <a:ext cx="10972801" cy="4525962"/>
          </a:xfrm>
          <a:prstGeom prst="rect">
            <a:avLst/>
          </a:prstGeom>
        </p:spPr>
        <p:txBody>
          <a:bodyPr vert="horz" lIns="41148" tIns="20574" rIns="41148" bIns="2057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1" y="6356353"/>
            <a:ext cx="2844801" cy="365126"/>
          </a:xfrm>
          <a:prstGeom prst="rect">
            <a:avLst/>
          </a:prstGeom>
        </p:spPr>
        <p:txBody>
          <a:bodyPr vert="horz" lIns="41148" tIns="20574" rIns="41148" bIns="20574" rtlCol="0" anchor="ctr"/>
          <a:lstStyle>
            <a:lvl1pPr algn="l">
              <a:defRPr sz="1322">
                <a:solidFill>
                  <a:schemeClr val="tx1">
                    <a:tint val="75000"/>
                  </a:schemeClr>
                </a:solidFill>
              </a:defRPr>
            </a:lvl1pPr>
          </a:lstStyle>
          <a:p>
            <a:fld id="{80A1C9C4-1FDE-4093-897A-0323B5A19C60}" type="datetimeFigureOut">
              <a:rPr lang="en-GB" smtClean="0"/>
              <a:pPr/>
              <a:t>19/03/2018</a:t>
            </a:fld>
            <a:endParaRPr lang="en-GB"/>
          </a:p>
        </p:txBody>
      </p:sp>
      <p:sp>
        <p:nvSpPr>
          <p:cNvPr id="5" name="Footer Placeholder 4"/>
          <p:cNvSpPr>
            <a:spLocks noGrp="1"/>
          </p:cNvSpPr>
          <p:nvPr>
            <p:ph type="ftr" sz="quarter" idx="3"/>
          </p:nvPr>
        </p:nvSpPr>
        <p:spPr>
          <a:xfrm>
            <a:off x="4165602" y="6356353"/>
            <a:ext cx="3860799" cy="365126"/>
          </a:xfrm>
          <a:prstGeom prst="rect">
            <a:avLst/>
          </a:prstGeom>
        </p:spPr>
        <p:txBody>
          <a:bodyPr vert="horz" lIns="41148" tIns="20574" rIns="41148" bIns="20574" rtlCol="0" anchor="ctr"/>
          <a:lstStyle>
            <a:lvl1pPr algn="ctr">
              <a:defRPr sz="1322">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1" y="6356353"/>
            <a:ext cx="2844801" cy="365126"/>
          </a:xfrm>
          <a:prstGeom prst="rect">
            <a:avLst/>
          </a:prstGeom>
        </p:spPr>
        <p:txBody>
          <a:bodyPr vert="horz" lIns="41148" tIns="20574" rIns="41148" bIns="20574" rtlCol="0" anchor="ctr"/>
          <a:lstStyle>
            <a:lvl1pPr algn="r">
              <a:defRPr sz="1322">
                <a:solidFill>
                  <a:schemeClr val="tx1">
                    <a:tint val="75000"/>
                  </a:schemeClr>
                </a:solidFill>
              </a:defRPr>
            </a:lvl1pPr>
          </a:lstStyle>
          <a:p>
            <a:fld id="{B80B9E7E-A8A7-4FC8-AC47-EDDE8EAC62BE}" type="slidenum">
              <a:rPr lang="en-GB" smtClean="0"/>
              <a:pPr/>
              <a:t>‹#›</a:t>
            </a:fld>
            <a:endParaRPr lang="en-GB"/>
          </a:p>
        </p:txBody>
      </p:sp>
      <p:pic>
        <p:nvPicPr>
          <p:cNvPr id="10" name="Picture 9"/>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10350502" y="339746"/>
            <a:ext cx="1650996" cy="799261"/>
          </a:xfrm>
          <a:prstGeom prst="rect">
            <a:avLst/>
          </a:prstGeom>
        </p:spPr>
      </p:pic>
      <p:sp>
        <p:nvSpPr>
          <p:cNvPr id="11" name="Rectangle 10"/>
          <p:cNvSpPr/>
          <p:nvPr userDrawn="1"/>
        </p:nvSpPr>
        <p:spPr>
          <a:xfrm flipH="1">
            <a:off x="0" y="5784460"/>
            <a:ext cx="12293602" cy="120946"/>
          </a:xfrm>
          <a:prstGeom prst="rect">
            <a:avLst/>
          </a:prstGeom>
          <a:solidFill>
            <a:srgbClr val="7CAE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614"/>
          </a:p>
        </p:txBody>
      </p:sp>
      <p:pic>
        <p:nvPicPr>
          <p:cNvPr id="12" name="Picture 11"/>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10668000" y="5989565"/>
            <a:ext cx="1333500" cy="645558"/>
          </a:xfrm>
          <a:prstGeom prst="rect">
            <a:avLst/>
          </a:prstGeom>
        </p:spPr>
      </p:pic>
    </p:spTree>
    <p:extLst>
      <p:ext uri="{BB962C8B-B14F-4D97-AF65-F5344CB8AC3E}">
        <p14:creationId xmlns:p14="http://schemas.microsoft.com/office/powerpoint/2010/main" val="191800174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Lst>
  <p:txStyles>
    <p:titleStyle>
      <a:lvl1pPr algn="ctr" defTabSz="1088587" rtl="0" eaLnBrk="1" latinLnBrk="0" hangingPunct="1">
        <a:spcBef>
          <a:spcPct val="0"/>
        </a:spcBef>
        <a:buNone/>
        <a:defRPr sz="5291" kern="1200">
          <a:solidFill>
            <a:schemeClr val="tx1"/>
          </a:solidFill>
          <a:latin typeface="+mj-lt"/>
          <a:ea typeface="+mj-ea"/>
          <a:cs typeface="+mj-cs"/>
        </a:defRPr>
      </a:lvl1pPr>
    </p:titleStyle>
    <p:bodyStyle>
      <a:lvl1pPr marL="408220" indent="-408220" algn="l" defTabSz="1088587" rtl="0" eaLnBrk="1" latinLnBrk="0" hangingPunct="1">
        <a:spcBef>
          <a:spcPct val="20000"/>
        </a:spcBef>
        <a:buFont typeface="Arial" pitchFamily="34" charset="0"/>
        <a:buChar char="•"/>
        <a:defRPr sz="3704" kern="1200">
          <a:solidFill>
            <a:schemeClr val="tx1"/>
          </a:solidFill>
          <a:latin typeface="+mn-lt"/>
          <a:ea typeface="+mn-ea"/>
          <a:cs typeface="+mn-cs"/>
        </a:defRPr>
      </a:lvl1pPr>
      <a:lvl2pPr marL="884479" indent="-340185" algn="l" defTabSz="1088587" rtl="0" eaLnBrk="1" latinLnBrk="0" hangingPunct="1">
        <a:spcBef>
          <a:spcPct val="20000"/>
        </a:spcBef>
        <a:buFont typeface="Arial" pitchFamily="34" charset="0"/>
        <a:buChar char="–"/>
        <a:defRPr sz="3439" kern="1200">
          <a:solidFill>
            <a:schemeClr val="tx1"/>
          </a:solidFill>
          <a:latin typeface="+mn-lt"/>
          <a:ea typeface="+mn-ea"/>
          <a:cs typeface="+mn-cs"/>
        </a:defRPr>
      </a:lvl2pPr>
      <a:lvl3pPr marL="1360733" indent="-272146" algn="l" defTabSz="1088587" rtl="0" eaLnBrk="1" latinLnBrk="0" hangingPunct="1">
        <a:spcBef>
          <a:spcPct val="20000"/>
        </a:spcBef>
        <a:buFont typeface="Arial" pitchFamily="34" charset="0"/>
        <a:buChar char="•"/>
        <a:defRPr sz="2910" kern="1200">
          <a:solidFill>
            <a:schemeClr val="tx1"/>
          </a:solidFill>
          <a:latin typeface="+mn-lt"/>
          <a:ea typeface="+mn-ea"/>
          <a:cs typeface="+mn-cs"/>
        </a:defRPr>
      </a:lvl3pPr>
      <a:lvl4pPr marL="1905027" indent="-272146" algn="l" defTabSz="1088587" rtl="0" eaLnBrk="1" latinLnBrk="0" hangingPunct="1">
        <a:spcBef>
          <a:spcPct val="20000"/>
        </a:spcBef>
        <a:buFont typeface="Arial" pitchFamily="34" charset="0"/>
        <a:buChar char="–"/>
        <a:defRPr sz="2381" kern="1200">
          <a:solidFill>
            <a:schemeClr val="tx1"/>
          </a:solidFill>
          <a:latin typeface="+mn-lt"/>
          <a:ea typeface="+mn-ea"/>
          <a:cs typeface="+mn-cs"/>
        </a:defRPr>
      </a:lvl4pPr>
      <a:lvl5pPr marL="2449320" indent="-272146" algn="l" defTabSz="1088587" rtl="0" eaLnBrk="1" latinLnBrk="0" hangingPunct="1">
        <a:spcBef>
          <a:spcPct val="20000"/>
        </a:spcBef>
        <a:buFont typeface="Arial" pitchFamily="34" charset="0"/>
        <a:buChar char="»"/>
        <a:defRPr sz="2381" kern="1200">
          <a:solidFill>
            <a:schemeClr val="tx1"/>
          </a:solidFill>
          <a:latin typeface="+mn-lt"/>
          <a:ea typeface="+mn-ea"/>
          <a:cs typeface="+mn-cs"/>
        </a:defRPr>
      </a:lvl5pPr>
      <a:lvl6pPr marL="2993614" indent="-272146" algn="l" defTabSz="1088587" rtl="0" eaLnBrk="1" latinLnBrk="0" hangingPunct="1">
        <a:spcBef>
          <a:spcPct val="20000"/>
        </a:spcBef>
        <a:buFont typeface="Arial" pitchFamily="34" charset="0"/>
        <a:buChar char="•"/>
        <a:defRPr sz="2381" kern="1200">
          <a:solidFill>
            <a:schemeClr val="tx1"/>
          </a:solidFill>
          <a:latin typeface="+mn-lt"/>
          <a:ea typeface="+mn-ea"/>
          <a:cs typeface="+mn-cs"/>
        </a:defRPr>
      </a:lvl6pPr>
      <a:lvl7pPr marL="3537908" indent="-272146" algn="l" defTabSz="1088587" rtl="0" eaLnBrk="1" latinLnBrk="0" hangingPunct="1">
        <a:spcBef>
          <a:spcPct val="20000"/>
        </a:spcBef>
        <a:buFont typeface="Arial" pitchFamily="34" charset="0"/>
        <a:buChar char="•"/>
        <a:defRPr sz="2381" kern="1200">
          <a:solidFill>
            <a:schemeClr val="tx1"/>
          </a:solidFill>
          <a:latin typeface="+mn-lt"/>
          <a:ea typeface="+mn-ea"/>
          <a:cs typeface="+mn-cs"/>
        </a:defRPr>
      </a:lvl7pPr>
      <a:lvl8pPr marL="4082201" indent="-272146" algn="l" defTabSz="1088587" rtl="0" eaLnBrk="1" latinLnBrk="0" hangingPunct="1">
        <a:spcBef>
          <a:spcPct val="20000"/>
        </a:spcBef>
        <a:buFont typeface="Arial" pitchFamily="34" charset="0"/>
        <a:buChar char="•"/>
        <a:defRPr sz="2381" kern="1200">
          <a:solidFill>
            <a:schemeClr val="tx1"/>
          </a:solidFill>
          <a:latin typeface="+mn-lt"/>
          <a:ea typeface="+mn-ea"/>
          <a:cs typeface="+mn-cs"/>
        </a:defRPr>
      </a:lvl8pPr>
      <a:lvl9pPr marL="4626495" indent="-272146" algn="l" defTabSz="1088587" rtl="0" eaLnBrk="1" latinLnBrk="0" hangingPunct="1">
        <a:spcBef>
          <a:spcPct val="20000"/>
        </a:spcBef>
        <a:buFont typeface="Arial" pitchFamily="34" charset="0"/>
        <a:buChar char="•"/>
        <a:defRPr sz="2381" kern="1200">
          <a:solidFill>
            <a:schemeClr val="tx1"/>
          </a:solidFill>
          <a:latin typeface="+mn-lt"/>
          <a:ea typeface="+mn-ea"/>
          <a:cs typeface="+mn-cs"/>
        </a:defRPr>
      </a:lvl9pPr>
    </p:bodyStyle>
    <p:otherStyle>
      <a:defPPr>
        <a:defRPr lang="en-US"/>
      </a:defPPr>
      <a:lvl1pPr marL="0" algn="l" defTabSz="1088587" rtl="0" eaLnBrk="1" latinLnBrk="0" hangingPunct="1">
        <a:defRPr sz="2117" kern="1200">
          <a:solidFill>
            <a:schemeClr val="tx1"/>
          </a:solidFill>
          <a:latin typeface="+mn-lt"/>
          <a:ea typeface="+mn-ea"/>
          <a:cs typeface="+mn-cs"/>
        </a:defRPr>
      </a:lvl1pPr>
      <a:lvl2pPr marL="544294" algn="l" defTabSz="1088587" rtl="0" eaLnBrk="1" latinLnBrk="0" hangingPunct="1">
        <a:defRPr sz="2117" kern="1200">
          <a:solidFill>
            <a:schemeClr val="tx1"/>
          </a:solidFill>
          <a:latin typeface="+mn-lt"/>
          <a:ea typeface="+mn-ea"/>
          <a:cs typeface="+mn-cs"/>
        </a:defRPr>
      </a:lvl2pPr>
      <a:lvl3pPr marL="1088587" algn="l" defTabSz="1088587" rtl="0" eaLnBrk="1" latinLnBrk="0" hangingPunct="1">
        <a:defRPr sz="2117" kern="1200">
          <a:solidFill>
            <a:schemeClr val="tx1"/>
          </a:solidFill>
          <a:latin typeface="+mn-lt"/>
          <a:ea typeface="+mn-ea"/>
          <a:cs typeface="+mn-cs"/>
        </a:defRPr>
      </a:lvl3pPr>
      <a:lvl4pPr marL="1632881" algn="l" defTabSz="1088587" rtl="0" eaLnBrk="1" latinLnBrk="0" hangingPunct="1">
        <a:defRPr sz="2117" kern="1200">
          <a:solidFill>
            <a:schemeClr val="tx1"/>
          </a:solidFill>
          <a:latin typeface="+mn-lt"/>
          <a:ea typeface="+mn-ea"/>
          <a:cs typeface="+mn-cs"/>
        </a:defRPr>
      </a:lvl4pPr>
      <a:lvl5pPr marL="2177174" algn="l" defTabSz="1088587" rtl="0" eaLnBrk="1" latinLnBrk="0" hangingPunct="1">
        <a:defRPr sz="2117" kern="1200">
          <a:solidFill>
            <a:schemeClr val="tx1"/>
          </a:solidFill>
          <a:latin typeface="+mn-lt"/>
          <a:ea typeface="+mn-ea"/>
          <a:cs typeface="+mn-cs"/>
        </a:defRPr>
      </a:lvl5pPr>
      <a:lvl6pPr marL="2721468" algn="l" defTabSz="1088587" rtl="0" eaLnBrk="1" latinLnBrk="0" hangingPunct="1">
        <a:defRPr sz="2117" kern="1200">
          <a:solidFill>
            <a:schemeClr val="tx1"/>
          </a:solidFill>
          <a:latin typeface="+mn-lt"/>
          <a:ea typeface="+mn-ea"/>
          <a:cs typeface="+mn-cs"/>
        </a:defRPr>
      </a:lvl6pPr>
      <a:lvl7pPr marL="3265761" algn="l" defTabSz="1088587" rtl="0" eaLnBrk="1" latinLnBrk="0" hangingPunct="1">
        <a:defRPr sz="2117" kern="1200">
          <a:solidFill>
            <a:schemeClr val="tx1"/>
          </a:solidFill>
          <a:latin typeface="+mn-lt"/>
          <a:ea typeface="+mn-ea"/>
          <a:cs typeface="+mn-cs"/>
        </a:defRPr>
      </a:lvl7pPr>
      <a:lvl8pPr marL="3810054" algn="l" defTabSz="1088587" rtl="0" eaLnBrk="1" latinLnBrk="0" hangingPunct="1">
        <a:defRPr sz="2117" kern="1200">
          <a:solidFill>
            <a:schemeClr val="tx1"/>
          </a:solidFill>
          <a:latin typeface="+mn-lt"/>
          <a:ea typeface="+mn-ea"/>
          <a:cs typeface="+mn-cs"/>
        </a:defRPr>
      </a:lvl8pPr>
      <a:lvl9pPr marL="4354347" algn="l" defTabSz="1088587" rtl="0" eaLnBrk="1" latinLnBrk="0" hangingPunct="1">
        <a:defRPr sz="2117"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p:cNvSpPr/>
          <p:nvPr userDrawn="1"/>
        </p:nvSpPr>
        <p:spPr>
          <a:xfrm>
            <a:off x="1" y="5835865"/>
            <a:ext cx="12293601" cy="102213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761" dirty="0"/>
          </a:p>
        </p:txBody>
      </p:sp>
      <p:sp>
        <p:nvSpPr>
          <p:cNvPr id="2" name="Title Placeholder 1"/>
          <p:cNvSpPr>
            <a:spLocks noGrp="1"/>
          </p:cNvSpPr>
          <p:nvPr>
            <p:ph type="title"/>
          </p:nvPr>
        </p:nvSpPr>
        <p:spPr>
          <a:xfrm>
            <a:off x="609601" y="274641"/>
            <a:ext cx="10972801" cy="1143001"/>
          </a:xfrm>
          <a:prstGeom prst="rect">
            <a:avLst/>
          </a:prstGeom>
        </p:spPr>
        <p:txBody>
          <a:bodyPr vert="horz" lIns="41148" tIns="20574" rIns="41148" bIns="20574"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1" y="1600201"/>
            <a:ext cx="10972801" cy="4525963"/>
          </a:xfrm>
          <a:prstGeom prst="rect">
            <a:avLst/>
          </a:prstGeom>
        </p:spPr>
        <p:txBody>
          <a:bodyPr vert="horz" lIns="41148" tIns="20574" rIns="41148" bIns="2057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1" y="6356352"/>
            <a:ext cx="2844801" cy="365125"/>
          </a:xfrm>
          <a:prstGeom prst="rect">
            <a:avLst/>
          </a:prstGeom>
        </p:spPr>
        <p:txBody>
          <a:bodyPr vert="horz" lIns="41148" tIns="20574" rIns="41148" bIns="20574" rtlCol="0" anchor="ctr"/>
          <a:lstStyle>
            <a:lvl1pPr algn="l">
              <a:defRPr sz="1323">
                <a:solidFill>
                  <a:schemeClr val="tx1">
                    <a:tint val="75000"/>
                  </a:schemeClr>
                </a:solidFill>
              </a:defRPr>
            </a:lvl1pPr>
          </a:lstStyle>
          <a:p>
            <a:fld id="{80A1C9C4-1FDE-4093-897A-0323B5A19C60}" type="datetimeFigureOut">
              <a:rPr lang="en-GB" smtClean="0"/>
              <a:pPr/>
              <a:t>19/03/2018</a:t>
            </a:fld>
            <a:endParaRPr lang="en-GB" dirty="0"/>
          </a:p>
        </p:txBody>
      </p:sp>
      <p:sp>
        <p:nvSpPr>
          <p:cNvPr id="5" name="Footer Placeholder 4"/>
          <p:cNvSpPr>
            <a:spLocks noGrp="1"/>
          </p:cNvSpPr>
          <p:nvPr>
            <p:ph type="ftr" sz="quarter" idx="3"/>
          </p:nvPr>
        </p:nvSpPr>
        <p:spPr>
          <a:xfrm>
            <a:off x="4165602" y="6356352"/>
            <a:ext cx="3860799" cy="365125"/>
          </a:xfrm>
          <a:prstGeom prst="rect">
            <a:avLst/>
          </a:prstGeom>
        </p:spPr>
        <p:txBody>
          <a:bodyPr vert="horz" lIns="41148" tIns="20574" rIns="41148" bIns="20574" rtlCol="0" anchor="ctr"/>
          <a:lstStyle>
            <a:lvl1pPr algn="ctr">
              <a:defRPr sz="1323">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737601" y="6356352"/>
            <a:ext cx="2844801" cy="365125"/>
          </a:xfrm>
          <a:prstGeom prst="rect">
            <a:avLst/>
          </a:prstGeom>
        </p:spPr>
        <p:txBody>
          <a:bodyPr vert="horz" lIns="41148" tIns="20574" rIns="41148" bIns="20574" rtlCol="0" anchor="ctr"/>
          <a:lstStyle>
            <a:lvl1pPr algn="r">
              <a:defRPr sz="1323">
                <a:solidFill>
                  <a:schemeClr val="tx1">
                    <a:tint val="75000"/>
                  </a:schemeClr>
                </a:solidFill>
              </a:defRPr>
            </a:lvl1pPr>
          </a:lstStyle>
          <a:p>
            <a:fld id="{B80B9E7E-A8A7-4FC8-AC47-EDDE8EAC62BE}" type="slidenum">
              <a:rPr lang="en-GB" smtClean="0"/>
              <a:pPr/>
              <a:t>‹#›</a:t>
            </a:fld>
            <a:endParaRPr lang="en-GB" dirty="0"/>
          </a:p>
        </p:txBody>
      </p:sp>
      <p:pic>
        <p:nvPicPr>
          <p:cNvPr id="10" name="Picture 9"/>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10350502" y="339746"/>
            <a:ext cx="1650996" cy="799261"/>
          </a:xfrm>
          <a:prstGeom prst="rect">
            <a:avLst/>
          </a:prstGeom>
        </p:spPr>
      </p:pic>
      <p:sp>
        <p:nvSpPr>
          <p:cNvPr id="11" name="Rectangle 10"/>
          <p:cNvSpPr/>
          <p:nvPr userDrawn="1"/>
        </p:nvSpPr>
        <p:spPr>
          <a:xfrm flipH="1">
            <a:off x="1" y="5784459"/>
            <a:ext cx="12293601" cy="120947"/>
          </a:xfrm>
          <a:prstGeom prst="rect">
            <a:avLst/>
          </a:prstGeom>
          <a:solidFill>
            <a:srgbClr val="7CAE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761" dirty="0"/>
          </a:p>
        </p:txBody>
      </p:sp>
      <p:pic>
        <p:nvPicPr>
          <p:cNvPr id="12" name="Picture 11"/>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10668001" y="5989566"/>
            <a:ext cx="1333500" cy="645559"/>
          </a:xfrm>
          <a:prstGeom prst="rect">
            <a:avLst/>
          </a:prstGeom>
        </p:spPr>
      </p:pic>
    </p:spTree>
    <p:extLst>
      <p:ext uri="{BB962C8B-B14F-4D97-AF65-F5344CB8AC3E}">
        <p14:creationId xmlns:p14="http://schemas.microsoft.com/office/powerpoint/2010/main" val="3936476107"/>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Lst>
  <p:txStyles>
    <p:titleStyle>
      <a:lvl1pPr algn="ctr" defTabSz="1088529" rtl="0" eaLnBrk="1" latinLnBrk="0" hangingPunct="1">
        <a:spcBef>
          <a:spcPct val="0"/>
        </a:spcBef>
        <a:buNone/>
        <a:defRPr sz="5291" kern="1200">
          <a:solidFill>
            <a:schemeClr val="tx1"/>
          </a:solidFill>
          <a:latin typeface="+mj-lt"/>
          <a:ea typeface="+mj-ea"/>
          <a:cs typeface="+mj-cs"/>
        </a:defRPr>
      </a:lvl1pPr>
    </p:titleStyle>
    <p:bodyStyle>
      <a:lvl1pPr marL="408199" indent="-408199" algn="l" defTabSz="1088529" rtl="0" eaLnBrk="1" latinLnBrk="0" hangingPunct="1">
        <a:spcBef>
          <a:spcPct val="20000"/>
        </a:spcBef>
        <a:buFont typeface="Arial" pitchFamily="34" charset="0"/>
        <a:buChar char="•"/>
        <a:defRPr sz="3704" kern="1200">
          <a:solidFill>
            <a:schemeClr val="tx1"/>
          </a:solidFill>
          <a:latin typeface="+mn-lt"/>
          <a:ea typeface="+mn-ea"/>
          <a:cs typeface="+mn-cs"/>
        </a:defRPr>
      </a:lvl1pPr>
      <a:lvl2pPr marL="884431" indent="-340166" algn="l" defTabSz="1088529" rtl="0" eaLnBrk="1" latinLnBrk="0" hangingPunct="1">
        <a:spcBef>
          <a:spcPct val="20000"/>
        </a:spcBef>
        <a:buFont typeface="Arial" pitchFamily="34" charset="0"/>
        <a:buChar char="–"/>
        <a:defRPr sz="3439" kern="1200">
          <a:solidFill>
            <a:schemeClr val="tx1"/>
          </a:solidFill>
          <a:latin typeface="+mn-lt"/>
          <a:ea typeface="+mn-ea"/>
          <a:cs typeface="+mn-cs"/>
        </a:defRPr>
      </a:lvl2pPr>
      <a:lvl3pPr marL="1360662" indent="-272132" algn="l" defTabSz="1088529" rtl="0" eaLnBrk="1" latinLnBrk="0" hangingPunct="1">
        <a:spcBef>
          <a:spcPct val="20000"/>
        </a:spcBef>
        <a:buFont typeface="Arial" pitchFamily="34" charset="0"/>
        <a:buChar char="•"/>
        <a:defRPr sz="2911" kern="1200">
          <a:solidFill>
            <a:schemeClr val="tx1"/>
          </a:solidFill>
          <a:latin typeface="+mn-lt"/>
          <a:ea typeface="+mn-ea"/>
          <a:cs typeface="+mn-cs"/>
        </a:defRPr>
      </a:lvl3pPr>
      <a:lvl4pPr marL="1904927" indent="-272132" algn="l" defTabSz="1088529" rtl="0" eaLnBrk="1" latinLnBrk="0" hangingPunct="1">
        <a:spcBef>
          <a:spcPct val="20000"/>
        </a:spcBef>
        <a:buFont typeface="Arial" pitchFamily="34" charset="0"/>
        <a:buChar char="–"/>
        <a:defRPr sz="2381" kern="1200">
          <a:solidFill>
            <a:schemeClr val="tx1"/>
          </a:solidFill>
          <a:latin typeface="+mn-lt"/>
          <a:ea typeface="+mn-ea"/>
          <a:cs typeface="+mn-cs"/>
        </a:defRPr>
      </a:lvl4pPr>
      <a:lvl5pPr marL="2449191" indent="-272132" algn="l" defTabSz="1088529" rtl="0" eaLnBrk="1" latinLnBrk="0" hangingPunct="1">
        <a:spcBef>
          <a:spcPct val="20000"/>
        </a:spcBef>
        <a:buFont typeface="Arial" pitchFamily="34" charset="0"/>
        <a:buChar char="»"/>
        <a:defRPr sz="2381" kern="1200">
          <a:solidFill>
            <a:schemeClr val="tx1"/>
          </a:solidFill>
          <a:latin typeface="+mn-lt"/>
          <a:ea typeface="+mn-ea"/>
          <a:cs typeface="+mn-cs"/>
        </a:defRPr>
      </a:lvl5pPr>
      <a:lvl6pPr marL="2993456" indent="-272132" algn="l" defTabSz="1088529" rtl="0" eaLnBrk="1" latinLnBrk="0" hangingPunct="1">
        <a:spcBef>
          <a:spcPct val="20000"/>
        </a:spcBef>
        <a:buFont typeface="Arial" pitchFamily="34" charset="0"/>
        <a:buChar char="•"/>
        <a:defRPr sz="2381" kern="1200">
          <a:solidFill>
            <a:schemeClr val="tx1"/>
          </a:solidFill>
          <a:latin typeface="+mn-lt"/>
          <a:ea typeface="+mn-ea"/>
          <a:cs typeface="+mn-cs"/>
        </a:defRPr>
      </a:lvl6pPr>
      <a:lvl7pPr marL="3537721" indent="-272132" algn="l" defTabSz="1088529" rtl="0" eaLnBrk="1" latinLnBrk="0" hangingPunct="1">
        <a:spcBef>
          <a:spcPct val="20000"/>
        </a:spcBef>
        <a:buFont typeface="Arial" pitchFamily="34" charset="0"/>
        <a:buChar char="•"/>
        <a:defRPr sz="2381" kern="1200">
          <a:solidFill>
            <a:schemeClr val="tx1"/>
          </a:solidFill>
          <a:latin typeface="+mn-lt"/>
          <a:ea typeface="+mn-ea"/>
          <a:cs typeface="+mn-cs"/>
        </a:defRPr>
      </a:lvl7pPr>
      <a:lvl8pPr marL="4081986" indent="-272132" algn="l" defTabSz="1088529" rtl="0" eaLnBrk="1" latinLnBrk="0" hangingPunct="1">
        <a:spcBef>
          <a:spcPct val="20000"/>
        </a:spcBef>
        <a:buFont typeface="Arial" pitchFamily="34" charset="0"/>
        <a:buChar char="•"/>
        <a:defRPr sz="2381" kern="1200">
          <a:solidFill>
            <a:schemeClr val="tx1"/>
          </a:solidFill>
          <a:latin typeface="+mn-lt"/>
          <a:ea typeface="+mn-ea"/>
          <a:cs typeface="+mn-cs"/>
        </a:defRPr>
      </a:lvl8pPr>
      <a:lvl9pPr marL="4626250" indent="-272132" algn="l" defTabSz="1088529" rtl="0" eaLnBrk="1" latinLnBrk="0" hangingPunct="1">
        <a:spcBef>
          <a:spcPct val="20000"/>
        </a:spcBef>
        <a:buFont typeface="Arial" pitchFamily="34" charset="0"/>
        <a:buChar char="•"/>
        <a:defRPr sz="2381" kern="1200">
          <a:solidFill>
            <a:schemeClr val="tx1"/>
          </a:solidFill>
          <a:latin typeface="+mn-lt"/>
          <a:ea typeface="+mn-ea"/>
          <a:cs typeface="+mn-cs"/>
        </a:defRPr>
      </a:lvl9pPr>
    </p:bodyStyle>
    <p:otherStyle>
      <a:defPPr>
        <a:defRPr lang="en-US"/>
      </a:defPPr>
      <a:lvl1pPr marL="0" algn="l" defTabSz="1088529" rtl="0" eaLnBrk="1" latinLnBrk="0" hangingPunct="1">
        <a:defRPr sz="2116" kern="1200">
          <a:solidFill>
            <a:schemeClr val="tx1"/>
          </a:solidFill>
          <a:latin typeface="+mn-lt"/>
          <a:ea typeface="+mn-ea"/>
          <a:cs typeface="+mn-cs"/>
        </a:defRPr>
      </a:lvl1pPr>
      <a:lvl2pPr marL="544265" algn="l" defTabSz="1088529" rtl="0" eaLnBrk="1" latinLnBrk="0" hangingPunct="1">
        <a:defRPr sz="2116" kern="1200">
          <a:solidFill>
            <a:schemeClr val="tx1"/>
          </a:solidFill>
          <a:latin typeface="+mn-lt"/>
          <a:ea typeface="+mn-ea"/>
          <a:cs typeface="+mn-cs"/>
        </a:defRPr>
      </a:lvl2pPr>
      <a:lvl3pPr marL="1088529" algn="l" defTabSz="1088529" rtl="0" eaLnBrk="1" latinLnBrk="0" hangingPunct="1">
        <a:defRPr sz="2116" kern="1200">
          <a:solidFill>
            <a:schemeClr val="tx1"/>
          </a:solidFill>
          <a:latin typeface="+mn-lt"/>
          <a:ea typeface="+mn-ea"/>
          <a:cs typeface="+mn-cs"/>
        </a:defRPr>
      </a:lvl3pPr>
      <a:lvl4pPr marL="1632794" algn="l" defTabSz="1088529" rtl="0" eaLnBrk="1" latinLnBrk="0" hangingPunct="1">
        <a:defRPr sz="2116" kern="1200">
          <a:solidFill>
            <a:schemeClr val="tx1"/>
          </a:solidFill>
          <a:latin typeface="+mn-lt"/>
          <a:ea typeface="+mn-ea"/>
          <a:cs typeface="+mn-cs"/>
        </a:defRPr>
      </a:lvl4pPr>
      <a:lvl5pPr marL="2177059" algn="l" defTabSz="1088529" rtl="0" eaLnBrk="1" latinLnBrk="0" hangingPunct="1">
        <a:defRPr sz="2116" kern="1200">
          <a:solidFill>
            <a:schemeClr val="tx1"/>
          </a:solidFill>
          <a:latin typeface="+mn-lt"/>
          <a:ea typeface="+mn-ea"/>
          <a:cs typeface="+mn-cs"/>
        </a:defRPr>
      </a:lvl5pPr>
      <a:lvl6pPr marL="2721324" algn="l" defTabSz="1088529" rtl="0" eaLnBrk="1" latinLnBrk="0" hangingPunct="1">
        <a:defRPr sz="2116" kern="1200">
          <a:solidFill>
            <a:schemeClr val="tx1"/>
          </a:solidFill>
          <a:latin typeface="+mn-lt"/>
          <a:ea typeface="+mn-ea"/>
          <a:cs typeface="+mn-cs"/>
        </a:defRPr>
      </a:lvl6pPr>
      <a:lvl7pPr marL="3265588" algn="l" defTabSz="1088529" rtl="0" eaLnBrk="1" latinLnBrk="0" hangingPunct="1">
        <a:defRPr sz="2116" kern="1200">
          <a:solidFill>
            <a:schemeClr val="tx1"/>
          </a:solidFill>
          <a:latin typeface="+mn-lt"/>
          <a:ea typeface="+mn-ea"/>
          <a:cs typeface="+mn-cs"/>
        </a:defRPr>
      </a:lvl7pPr>
      <a:lvl8pPr marL="3809853" algn="l" defTabSz="1088529" rtl="0" eaLnBrk="1" latinLnBrk="0" hangingPunct="1">
        <a:defRPr sz="2116" kern="1200">
          <a:solidFill>
            <a:schemeClr val="tx1"/>
          </a:solidFill>
          <a:latin typeface="+mn-lt"/>
          <a:ea typeface="+mn-ea"/>
          <a:cs typeface="+mn-cs"/>
        </a:defRPr>
      </a:lvl8pPr>
      <a:lvl9pPr marL="4354118" algn="l" defTabSz="1088529" rtl="0" eaLnBrk="1" latinLnBrk="0" hangingPunct="1">
        <a:defRPr sz="211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tags" Target="../tags/tag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9.xml"/><Relationship Id="rId1" Type="http://schemas.openxmlformats.org/officeDocument/2006/relationships/tags" Target="../tags/tag9.xml"/><Relationship Id="rId5" Type="http://schemas.openxmlformats.org/officeDocument/2006/relationships/image" Target="../media/image5.png"/><Relationship Id="rId4" Type="http://schemas.openxmlformats.org/officeDocument/2006/relationships/image" Target="../media/image38.png"/></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9.xml"/><Relationship Id="rId1" Type="http://schemas.openxmlformats.org/officeDocument/2006/relationships/tags" Target="../tags/tag10.xml"/><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2.xml"/><Relationship Id="rId5" Type="http://schemas.openxmlformats.org/officeDocument/2006/relationships/image" Target="../media/image6.jp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3.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7.xml"/><Relationship Id="rId1" Type="http://schemas.openxmlformats.org/officeDocument/2006/relationships/tags" Target="../tags/tag4.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7.xml"/><Relationship Id="rId1" Type="http://schemas.openxmlformats.org/officeDocument/2006/relationships/tags" Target="../tags/tag5.xml"/><Relationship Id="rId5" Type="http://schemas.openxmlformats.org/officeDocument/2006/relationships/image" Target="../media/image9.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19.jpeg"/><Relationship Id="rId18" Type="http://schemas.openxmlformats.org/officeDocument/2006/relationships/image" Target="../media/image24.png"/><Relationship Id="rId26" Type="http://schemas.openxmlformats.org/officeDocument/2006/relationships/image" Target="../media/image32.jpeg"/><Relationship Id="rId3" Type="http://schemas.openxmlformats.org/officeDocument/2006/relationships/notesSlide" Target="../notesSlides/notesSlide6.xml"/><Relationship Id="rId21" Type="http://schemas.openxmlformats.org/officeDocument/2006/relationships/image" Target="../media/image27.png"/><Relationship Id="rId7" Type="http://schemas.openxmlformats.org/officeDocument/2006/relationships/image" Target="../media/image13.jpeg"/><Relationship Id="rId12" Type="http://schemas.openxmlformats.org/officeDocument/2006/relationships/image" Target="../media/image18.jpeg"/><Relationship Id="rId17" Type="http://schemas.openxmlformats.org/officeDocument/2006/relationships/image" Target="../media/image23.gif"/><Relationship Id="rId25" Type="http://schemas.openxmlformats.org/officeDocument/2006/relationships/image" Target="../media/image31.png"/><Relationship Id="rId2" Type="http://schemas.openxmlformats.org/officeDocument/2006/relationships/slideLayout" Target="../slideLayouts/slideLayout19.xml"/><Relationship Id="rId16" Type="http://schemas.openxmlformats.org/officeDocument/2006/relationships/image" Target="../media/image22.png"/><Relationship Id="rId20" Type="http://schemas.openxmlformats.org/officeDocument/2006/relationships/image" Target="../media/image26.png"/><Relationship Id="rId1" Type="http://schemas.openxmlformats.org/officeDocument/2006/relationships/tags" Target="../tags/tag6.xml"/><Relationship Id="rId6" Type="http://schemas.openxmlformats.org/officeDocument/2006/relationships/image" Target="../media/image12.jpeg"/><Relationship Id="rId11" Type="http://schemas.openxmlformats.org/officeDocument/2006/relationships/image" Target="../media/image17.jpeg"/><Relationship Id="rId24" Type="http://schemas.openxmlformats.org/officeDocument/2006/relationships/image" Target="../media/image30.jpeg"/><Relationship Id="rId5" Type="http://schemas.openxmlformats.org/officeDocument/2006/relationships/image" Target="../media/image11.png"/><Relationship Id="rId15" Type="http://schemas.openxmlformats.org/officeDocument/2006/relationships/image" Target="../media/image21.jpeg"/><Relationship Id="rId23" Type="http://schemas.openxmlformats.org/officeDocument/2006/relationships/image" Target="../media/image29.png"/><Relationship Id="rId28" Type="http://schemas.openxmlformats.org/officeDocument/2006/relationships/image" Target="../media/image34.jpeg"/><Relationship Id="rId10" Type="http://schemas.openxmlformats.org/officeDocument/2006/relationships/image" Target="../media/image16.jpeg"/><Relationship Id="rId19" Type="http://schemas.openxmlformats.org/officeDocument/2006/relationships/image" Target="../media/image25.jpeg"/><Relationship Id="rId4" Type="http://schemas.openxmlformats.org/officeDocument/2006/relationships/image" Target="../media/image10.png"/><Relationship Id="rId9" Type="http://schemas.openxmlformats.org/officeDocument/2006/relationships/image" Target="../media/image15.jpeg"/><Relationship Id="rId14" Type="http://schemas.openxmlformats.org/officeDocument/2006/relationships/image" Target="../media/image20.jpeg"/><Relationship Id="rId22" Type="http://schemas.openxmlformats.org/officeDocument/2006/relationships/image" Target="../media/image28.jpeg"/><Relationship Id="rId27" Type="http://schemas.openxmlformats.org/officeDocument/2006/relationships/image" Target="../media/image33.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9.xml"/><Relationship Id="rId1" Type="http://schemas.openxmlformats.org/officeDocument/2006/relationships/tags" Target="../tags/tag7.xml"/><Relationship Id="rId4" Type="http://schemas.openxmlformats.org/officeDocument/2006/relationships/image" Target="../media/image35.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4.xml"/><Relationship Id="rId1" Type="http://schemas.openxmlformats.org/officeDocument/2006/relationships/tags" Target="../tags/tag8.xml"/><Relationship Id="rId4" Type="http://schemas.openxmlformats.org/officeDocument/2006/relationships/image" Target="../media/image36.png"/></Relationships>
</file>

<file path=ppt/slides/_rels/slide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73C50D9-2826-456D-857D-FC9FF6D13A6B}"/>
              </a:ext>
            </a:extLst>
          </p:cNvPr>
          <p:cNvSpPr/>
          <p:nvPr/>
        </p:nvSpPr>
        <p:spPr>
          <a:xfrm>
            <a:off x="0" y="0"/>
            <a:ext cx="9895562" cy="6858000"/>
          </a:xfrm>
          <a:prstGeom prst="rect">
            <a:avLst/>
          </a:prstGeom>
          <a:blipFill dpi="0" rotWithShape="1">
            <a:blip r:embed="rId4">
              <a:alphaModFix amt="36000"/>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itle 6">
            <a:extLst>
              <a:ext uri="{FF2B5EF4-FFF2-40B4-BE49-F238E27FC236}">
                <a16:creationId xmlns:a16="http://schemas.microsoft.com/office/drawing/2014/main" id="{C6210DD9-C49A-40A9-9E6B-63E312324FE6}"/>
              </a:ext>
            </a:extLst>
          </p:cNvPr>
          <p:cNvSpPr txBox="1">
            <a:spLocks/>
          </p:cNvSpPr>
          <p:nvPr/>
        </p:nvSpPr>
        <p:spPr>
          <a:xfrm>
            <a:off x="110310" y="5140971"/>
            <a:ext cx="10404777" cy="1827769"/>
          </a:xfrm>
          <a:prstGeom prst="rect">
            <a:avLst/>
          </a:prstGeom>
          <a:noFill/>
        </p:spPr>
        <p:txBody>
          <a:bodyPr vert="horz" wrap="square" lIns="103173" tIns="51606" rIns="103173" bIns="51606" rtlCol="0" anchor="ctr">
            <a:spAutoFit/>
          </a:bodyPr>
          <a:lstStyle>
            <a:lvl1pPr algn="l" defTabSz="1285834" rtl="0" eaLnBrk="1" latinLnBrk="0" hangingPunct="1">
              <a:spcBef>
                <a:spcPct val="0"/>
              </a:spcBef>
              <a:buNone/>
              <a:defRPr sz="5625" b="0" kern="1200">
                <a:solidFill>
                  <a:srgbClr val="006666"/>
                </a:solidFill>
                <a:latin typeface="Century Gothic" pitchFamily="34" charset="0"/>
                <a:ea typeface="+mj-ea"/>
                <a:cs typeface="+mj-cs"/>
              </a:defRPr>
            </a:lvl1pPr>
          </a:lstStyle>
          <a:p>
            <a:pPr marL="0" marR="0" lvl="0" indent="0" algn="l" defTabSz="1088587" rtl="0" eaLnBrk="1" fontAlgn="auto" latinLnBrk="0" hangingPunct="1">
              <a:lnSpc>
                <a:spcPct val="100000"/>
              </a:lnSpc>
              <a:spcBef>
                <a:spcPct val="0"/>
              </a:spcBef>
              <a:spcAft>
                <a:spcPts val="0"/>
              </a:spcAft>
              <a:buClrTx/>
              <a:buSzTx/>
              <a:buFontTx/>
              <a:buNone/>
              <a:tabLst/>
              <a:defRPr/>
            </a:pPr>
            <a:r>
              <a:rPr kumimoji="0" lang="en-GB" sz="2800" b="1" i="0" u="none" strike="noStrike" kern="1200" cap="none" spc="0" normalizeH="0" baseline="0" noProof="0" dirty="0">
                <a:ln>
                  <a:noFill/>
                </a:ln>
                <a:solidFill>
                  <a:srgbClr val="215968"/>
                </a:solidFill>
                <a:effectLst/>
                <a:uLnTx/>
                <a:uFillTx/>
                <a:latin typeface="Century Gothic" pitchFamily="34" charset="0"/>
                <a:ea typeface="+mj-ea"/>
                <a:cs typeface="+mj-cs"/>
              </a:rPr>
              <a:t>Kevin Moore, Chartered FCSI</a:t>
            </a:r>
            <a:br>
              <a:rPr kumimoji="0" lang="en-GB" sz="2800" b="1" i="0" u="none" strike="noStrike" kern="1200" cap="none" spc="0" normalizeH="0" baseline="0" noProof="0" dirty="0">
                <a:ln>
                  <a:noFill/>
                </a:ln>
                <a:solidFill>
                  <a:srgbClr val="215968"/>
                </a:solidFill>
                <a:effectLst/>
                <a:uLnTx/>
                <a:uFillTx/>
                <a:latin typeface="Century Gothic" pitchFamily="34" charset="0"/>
                <a:ea typeface="+mj-ea"/>
                <a:cs typeface="+mj-cs"/>
              </a:rPr>
            </a:br>
            <a:r>
              <a:rPr kumimoji="0" lang="en-GB" sz="2800" b="1" i="0" u="none" strike="noStrike" kern="1200" cap="none" spc="0" normalizeH="0" baseline="0" noProof="0" dirty="0">
                <a:ln>
                  <a:noFill/>
                </a:ln>
                <a:solidFill>
                  <a:srgbClr val="215968"/>
                </a:solidFill>
                <a:effectLst/>
                <a:uLnTx/>
                <a:uFillTx/>
                <a:latin typeface="Century Gothic" pitchFamily="34" charset="0"/>
                <a:ea typeface="+mj-ea"/>
                <a:cs typeface="+mj-cs"/>
              </a:rPr>
              <a:t>Director of Global Business Development</a:t>
            </a:r>
          </a:p>
          <a:p>
            <a:pPr marL="0" marR="0" lvl="0" indent="0" algn="l" defTabSz="1088587" rtl="0" eaLnBrk="1" fontAlgn="auto" latinLnBrk="0" hangingPunct="1">
              <a:lnSpc>
                <a:spcPct val="100000"/>
              </a:lnSpc>
              <a:spcBef>
                <a:spcPct val="0"/>
              </a:spcBef>
              <a:spcAft>
                <a:spcPts val="0"/>
              </a:spcAft>
              <a:buClrTx/>
              <a:buSzTx/>
              <a:buFontTx/>
              <a:buNone/>
              <a:tabLst/>
              <a:defRPr/>
            </a:pPr>
            <a:r>
              <a:rPr lang="en-GB" sz="2800" b="1" dirty="0">
                <a:solidFill>
                  <a:srgbClr val="215968"/>
                </a:solidFill>
              </a:rPr>
              <a:t>Chartered Institute for Securities and Investment (CISI)</a:t>
            </a:r>
            <a:br>
              <a:rPr kumimoji="0" lang="en-GB" sz="2800" b="1" i="0" u="none" strike="noStrike" kern="1200" cap="none" spc="0" normalizeH="0" baseline="0" noProof="0" dirty="0">
                <a:ln>
                  <a:noFill/>
                </a:ln>
                <a:solidFill>
                  <a:schemeClr val="tx1">
                    <a:lumMod val="95000"/>
                    <a:lumOff val="5000"/>
                  </a:schemeClr>
                </a:solidFill>
                <a:effectLst/>
                <a:uLnTx/>
                <a:uFillTx/>
                <a:latin typeface="Century Gothic" pitchFamily="34" charset="0"/>
                <a:ea typeface="+mj-ea"/>
                <a:cs typeface="+mj-cs"/>
              </a:rPr>
            </a:br>
            <a:endParaRPr kumimoji="0" lang="en-GB" sz="2800" b="1" i="0" u="none" strike="noStrike" kern="1200" cap="none" spc="0" normalizeH="0" baseline="0" noProof="0" dirty="0">
              <a:ln>
                <a:noFill/>
              </a:ln>
              <a:solidFill>
                <a:schemeClr val="tx1">
                  <a:lumMod val="95000"/>
                  <a:lumOff val="5000"/>
                </a:schemeClr>
              </a:solidFill>
              <a:effectLst/>
              <a:uLnTx/>
              <a:uFillTx/>
              <a:latin typeface="Century Gothic" pitchFamily="34" charset="0"/>
              <a:ea typeface="+mj-ea"/>
              <a:cs typeface="+mj-cs"/>
            </a:endParaRPr>
          </a:p>
        </p:txBody>
      </p:sp>
      <p:pic>
        <p:nvPicPr>
          <p:cNvPr id="5" name="Picture 4">
            <a:extLst>
              <a:ext uri="{FF2B5EF4-FFF2-40B4-BE49-F238E27FC236}">
                <a16:creationId xmlns:a16="http://schemas.microsoft.com/office/drawing/2014/main" id="{0D75204B-855D-419C-8A92-BC0D78EB1E04}"/>
              </a:ext>
            </a:extLst>
          </p:cNvPr>
          <p:cNvPicPr>
            <a:picLocks noChangeAspect="1"/>
          </p:cNvPicPr>
          <p:nvPr/>
        </p:nvPicPr>
        <p:blipFill rotWithShape="1">
          <a:blip r:embed="rId5"/>
          <a:srcRect t="5642"/>
          <a:stretch/>
        </p:blipFill>
        <p:spPr>
          <a:xfrm>
            <a:off x="10149179" y="1390389"/>
            <a:ext cx="1938600" cy="689896"/>
          </a:xfrm>
          <a:prstGeom prst="rect">
            <a:avLst/>
          </a:prstGeom>
        </p:spPr>
      </p:pic>
      <p:sp>
        <p:nvSpPr>
          <p:cNvPr id="8" name="Subtitle 5">
            <a:extLst>
              <a:ext uri="{FF2B5EF4-FFF2-40B4-BE49-F238E27FC236}">
                <a16:creationId xmlns:a16="http://schemas.microsoft.com/office/drawing/2014/main" id="{B84AB2A6-281B-49C8-BF82-7F1923B5B96B}"/>
              </a:ext>
            </a:extLst>
          </p:cNvPr>
          <p:cNvSpPr txBox="1">
            <a:spLocks/>
          </p:cNvSpPr>
          <p:nvPr/>
        </p:nvSpPr>
        <p:spPr>
          <a:xfrm>
            <a:off x="93609" y="2400697"/>
            <a:ext cx="9563958" cy="1827769"/>
          </a:xfrm>
          <a:prstGeom prst="rect">
            <a:avLst/>
          </a:prstGeom>
        </p:spPr>
        <p:txBody>
          <a:bodyPr>
            <a:normAutofit fontScale="92500"/>
          </a:bodyPr>
          <a:lstStyle>
            <a:lvl1pPr marL="482188" indent="-482188" algn="l" defTabSz="1285834" rtl="0" eaLnBrk="1" latinLnBrk="0" hangingPunct="1">
              <a:spcBef>
                <a:spcPct val="20000"/>
              </a:spcBef>
              <a:buFont typeface="Arial" pitchFamily="34" charset="0"/>
              <a:buChar char="•"/>
              <a:defRPr sz="4375" kern="1200">
                <a:solidFill>
                  <a:schemeClr val="tx1"/>
                </a:solidFill>
                <a:latin typeface="+mn-lt"/>
                <a:ea typeface="+mn-ea"/>
                <a:cs typeface="+mn-cs"/>
              </a:defRPr>
            </a:lvl1pPr>
            <a:lvl2pPr marL="1044742" indent="-401825" algn="l" defTabSz="1285834" rtl="0" eaLnBrk="1" latinLnBrk="0" hangingPunct="1">
              <a:spcBef>
                <a:spcPct val="20000"/>
              </a:spcBef>
              <a:buFont typeface="Arial" pitchFamily="34" charset="0"/>
              <a:buChar char="–"/>
              <a:defRPr sz="4062" kern="1200">
                <a:solidFill>
                  <a:schemeClr val="tx1"/>
                </a:solidFill>
                <a:latin typeface="+mn-lt"/>
                <a:ea typeface="+mn-ea"/>
                <a:cs typeface="+mn-cs"/>
              </a:defRPr>
            </a:lvl2pPr>
            <a:lvl3pPr marL="1607292" indent="-321458" algn="l" defTabSz="1285834" rtl="0" eaLnBrk="1" latinLnBrk="0" hangingPunct="1">
              <a:spcBef>
                <a:spcPct val="20000"/>
              </a:spcBef>
              <a:buFont typeface="Arial" pitchFamily="34" charset="0"/>
              <a:buChar char="•"/>
              <a:defRPr sz="3437" kern="1200">
                <a:solidFill>
                  <a:schemeClr val="tx1"/>
                </a:solidFill>
                <a:latin typeface="+mn-lt"/>
                <a:ea typeface="+mn-ea"/>
                <a:cs typeface="+mn-cs"/>
              </a:defRPr>
            </a:lvl3pPr>
            <a:lvl4pPr marL="2250209" indent="-321458" algn="l" defTabSz="1285834" rtl="0" eaLnBrk="1" latinLnBrk="0" hangingPunct="1">
              <a:spcBef>
                <a:spcPct val="20000"/>
              </a:spcBef>
              <a:buFont typeface="Arial" pitchFamily="34" charset="0"/>
              <a:buChar char="–"/>
              <a:defRPr sz="2812" kern="1200">
                <a:solidFill>
                  <a:schemeClr val="tx1"/>
                </a:solidFill>
                <a:latin typeface="+mn-lt"/>
                <a:ea typeface="+mn-ea"/>
                <a:cs typeface="+mn-cs"/>
              </a:defRPr>
            </a:lvl4pPr>
            <a:lvl5pPr marL="2893126" indent="-321458" algn="l" defTabSz="1285834" rtl="0" eaLnBrk="1" latinLnBrk="0" hangingPunct="1">
              <a:spcBef>
                <a:spcPct val="20000"/>
              </a:spcBef>
              <a:buFont typeface="Arial" pitchFamily="34" charset="0"/>
              <a:buChar char="»"/>
              <a:defRPr sz="2812" kern="1200">
                <a:solidFill>
                  <a:schemeClr val="tx1"/>
                </a:solidFill>
                <a:latin typeface="+mn-lt"/>
                <a:ea typeface="+mn-ea"/>
                <a:cs typeface="+mn-cs"/>
              </a:defRPr>
            </a:lvl5pPr>
            <a:lvl6pPr marL="3536043" indent="-321458" algn="l" defTabSz="1285834" rtl="0" eaLnBrk="1" latinLnBrk="0" hangingPunct="1">
              <a:spcBef>
                <a:spcPct val="20000"/>
              </a:spcBef>
              <a:buFont typeface="Arial" pitchFamily="34" charset="0"/>
              <a:buChar char="•"/>
              <a:defRPr sz="2812" kern="1200">
                <a:solidFill>
                  <a:schemeClr val="tx1"/>
                </a:solidFill>
                <a:latin typeface="+mn-lt"/>
                <a:ea typeface="+mn-ea"/>
                <a:cs typeface="+mn-cs"/>
              </a:defRPr>
            </a:lvl6pPr>
            <a:lvl7pPr marL="4178960" indent="-321458" algn="l" defTabSz="1285834" rtl="0" eaLnBrk="1" latinLnBrk="0" hangingPunct="1">
              <a:spcBef>
                <a:spcPct val="20000"/>
              </a:spcBef>
              <a:buFont typeface="Arial" pitchFamily="34" charset="0"/>
              <a:buChar char="•"/>
              <a:defRPr sz="2812" kern="1200">
                <a:solidFill>
                  <a:schemeClr val="tx1"/>
                </a:solidFill>
                <a:latin typeface="+mn-lt"/>
                <a:ea typeface="+mn-ea"/>
                <a:cs typeface="+mn-cs"/>
              </a:defRPr>
            </a:lvl7pPr>
            <a:lvl8pPr marL="4821877" indent="-321458" algn="l" defTabSz="1285834" rtl="0" eaLnBrk="1" latinLnBrk="0" hangingPunct="1">
              <a:spcBef>
                <a:spcPct val="20000"/>
              </a:spcBef>
              <a:buFont typeface="Arial" pitchFamily="34" charset="0"/>
              <a:buChar char="•"/>
              <a:defRPr sz="2812" kern="1200">
                <a:solidFill>
                  <a:schemeClr val="tx1"/>
                </a:solidFill>
                <a:latin typeface="+mn-lt"/>
                <a:ea typeface="+mn-ea"/>
                <a:cs typeface="+mn-cs"/>
              </a:defRPr>
            </a:lvl8pPr>
            <a:lvl9pPr marL="5464794" indent="-321458" algn="l" defTabSz="1285834" rtl="0" eaLnBrk="1" latinLnBrk="0" hangingPunct="1">
              <a:spcBef>
                <a:spcPct val="20000"/>
              </a:spcBef>
              <a:buFont typeface="Arial" pitchFamily="34" charset="0"/>
              <a:buChar char="•"/>
              <a:defRPr sz="2812" kern="1200">
                <a:solidFill>
                  <a:schemeClr val="tx1"/>
                </a:solidFill>
                <a:latin typeface="+mn-lt"/>
                <a:ea typeface="+mn-ea"/>
                <a:cs typeface="+mn-cs"/>
              </a:defRPr>
            </a:lvl9pPr>
          </a:lstStyle>
          <a:p>
            <a:pPr marL="0" marR="0" lvl="0" indent="0" algn="l" defTabSz="1088587" rtl="0" eaLnBrk="1" fontAlgn="auto" latinLnBrk="0" hangingPunct="1">
              <a:lnSpc>
                <a:spcPct val="100000"/>
              </a:lnSpc>
              <a:spcBef>
                <a:spcPct val="20000"/>
              </a:spcBef>
              <a:spcAft>
                <a:spcPts val="0"/>
              </a:spcAft>
              <a:buClrTx/>
              <a:buSzTx/>
              <a:buFont typeface="Arial" pitchFamily="34" charset="0"/>
              <a:buNone/>
              <a:tabLst/>
              <a:defRPr/>
            </a:pPr>
            <a:r>
              <a:rPr kumimoji="0" lang="en-GB" sz="7200" b="1" i="1" u="none" strike="noStrike" kern="1200" cap="none" spc="0" normalizeH="0" baseline="0" noProof="0" dirty="0">
                <a:ln>
                  <a:noFill/>
                </a:ln>
                <a:solidFill>
                  <a:srgbClr val="006666"/>
                </a:solidFill>
                <a:effectLst/>
                <a:uLnTx/>
                <a:uFillTx/>
                <a:latin typeface="Century Gothic" panose="020B0502020202020204" pitchFamily="34" charset="0"/>
                <a:ea typeface="+mn-ea"/>
                <a:cs typeface="+mn-cs"/>
              </a:rPr>
              <a:t>CISI and CMA, Kuwait</a:t>
            </a:r>
          </a:p>
        </p:txBody>
      </p:sp>
    </p:spTree>
    <p:custDataLst>
      <p:tags r:id="rId1"/>
    </p:custDataLst>
    <p:extLst>
      <p:ext uri="{BB962C8B-B14F-4D97-AF65-F5344CB8AC3E}">
        <p14:creationId xmlns:p14="http://schemas.microsoft.com/office/powerpoint/2010/main" val="19015433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2359" y="33778"/>
            <a:ext cx="11772080" cy="8778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907" tIns="60953" rIns="121907" bIns="60953"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r>
              <a:rPr lang="en-US" sz="4064" dirty="0">
                <a:solidFill>
                  <a:srgbClr val="006666"/>
                </a:solidFill>
                <a:latin typeface="Century Gothic" pitchFamily="34" charset="0"/>
                <a:ea typeface="+mj-ea"/>
                <a:cs typeface="+mj-cs"/>
              </a:rPr>
              <a:t>Who Benefits from Professional Certification?</a:t>
            </a:r>
          </a:p>
        </p:txBody>
      </p:sp>
      <p:sp>
        <p:nvSpPr>
          <p:cNvPr id="3" name="Rectangle 3"/>
          <p:cNvSpPr>
            <a:spLocks noChangeArrowheads="1"/>
          </p:cNvSpPr>
          <p:nvPr/>
        </p:nvSpPr>
        <p:spPr bwMode="auto">
          <a:xfrm>
            <a:off x="381439" y="1290260"/>
            <a:ext cx="6019345" cy="4942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0637" tIns="59260" rIns="120637" bIns="59260"/>
          <a:lstStyle/>
          <a:p>
            <a:pPr>
              <a:lnSpc>
                <a:spcPct val="95000"/>
              </a:lnSpc>
              <a:spcBef>
                <a:spcPct val="50000"/>
              </a:spcBef>
              <a:spcAft>
                <a:spcPct val="20000"/>
              </a:spcAft>
              <a:buClr>
                <a:srgbClr val="006666"/>
              </a:buClr>
              <a:buSzPct val="125000"/>
            </a:pPr>
            <a:endParaRPr lang="en-GB" sz="1693" dirty="0">
              <a:latin typeface="Calibri (body)"/>
            </a:endParaRPr>
          </a:p>
        </p:txBody>
      </p:sp>
      <p:pic>
        <p:nvPicPr>
          <p:cNvPr id="7" name="Picture 2">
            <a:extLst>
              <a:ext uri="{FF2B5EF4-FFF2-40B4-BE49-F238E27FC236}">
                <a16:creationId xmlns:a16="http://schemas.microsoft.com/office/drawing/2014/main" id="{C02D3CC2-9F1C-4565-951F-A1AF2B138F5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20517" y="4488922"/>
            <a:ext cx="1053922" cy="10539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a:extLst>
              <a:ext uri="{FF2B5EF4-FFF2-40B4-BE49-F238E27FC236}">
                <a16:creationId xmlns:a16="http://schemas.microsoft.com/office/drawing/2014/main" id="{677A189F-1411-43EF-8F8C-C39C82696157}"/>
              </a:ext>
            </a:extLst>
          </p:cNvPr>
          <p:cNvSpPr txBox="1"/>
          <p:nvPr/>
        </p:nvSpPr>
        <p:spPr>
          <a:xfrm>
            <a:off x="7386247" y="942593"/>
            <a:ext cx="4805753" cy="4108369"/>
          </a:xfrm>
          <a:prstGeom prst="rect">
            <a:avLst/>
          </a:prstGeom>
          <a:noFill/>
        </p:spPr>
        <p:txBody>
          <a:bodyPr wrap="square" rtlCol="0">
            <a:spAutoFit/>
          </a:bodyPr>
          <a:lstStyle/>
          <a:p>
            <a:pPr defTabSz="1088513" eaLnBrk="0" hangingPunct="0">
              <a:spcBef>
                <a:spcPct val="0"/>
              </a:spcBef>
            </a:pPr>
            <a:r>
              <a:rPr lang="en-GB" sz="3725" dirty="0">
                <a:solidFill>
                  <a:srgbClr val="006666"/>
                </a:solidFill>
                <a:latin typeface="+mj-lt"/>
              </a:rPr>
              <a:t>IOSCO: Principle 29</a:t>
            </a:r>
          </a:p>
          <a:p>
            <a:pPr defTabSz="1219218" fontAlgn="base">
              <a:spcBef>
                <a:spcPts val="666"/>
              </a:spcBef>
              <a:spcAft>
                <a:spcPts val="666"/>
              </a:spcAft>
              <a:buClr>
                <a:srgbClr val="006666"/>
              </a:buClr>
              <a:buSzPct val="100000"/>
            </a:pPr>
            <a:r>
              <a:rPr lang="en-GB" sz="2032" dirty="0">
                <a:solidFill>
                  <a:srgbClr val="006666"/>
                </a:solidFill>
                <a:latin typeface="+mj-lt"/>
              </a:rPr>
              <a:t>Regulators should provide for minimum entry standards for market intermediaries</a:t>
            </a:r>
          </a:p>
          <a:p>
            <a:pPr marL="474573" indent="-474573" defTabSz="1219218" fontAlgn="base">
              <a:spcBef>
                <a:spcPts val="666"/>
              </a:spcBef>
              <a:spcAft>
                <a:spcPts val="666"/>
              </a:spcAft>
              <a:buClr>
                <a:srgbClr val="006666"/>
              </a:buClr>
              <a:buSzPct val="100000"/>
              <a:buBlip>
                <a:blip r:embed="rId5"/>
              </a:buBlip>
            </a:pPr>
            <a:r>
              <a:rPr lang="en-US" sz="2032" dirty="0">
                <a:solidFill>
                  <a:prstClr val="black"/>
                </a:solidFill>
                <a:latin typeface="+mj-lt"/>
              </a:rPr>
              <a:t>A comprehensive assessment of the individual</a:t>
            </a:r>
          </a:p>
          <a:p>
            <a:pPr marL="474573" indent="-474573" defTabSz="1219218" fontAlgn="base">
              <a:spcBef>
                <a:spcPts val="666"/>
              </a:spcBef>
              <a:spcAft>
                <a:spcPts val="666"/>
              </a:spcAft>
              <a:buClr>
                <a:srgbClr val="006666"/>
              </a:buClr>
              <a:buSzPct val="100000"/>
              <a:buBlip>
                <a:blip r:embed="rId5"/>
              </a:buBlip>
            </a:pPr>
            <a:r>
              <a:rPr lang="en-US" sz="2032" dirty="0">
                <a:solidFill>
                  <a:prstClr val="black"/>
                </a:solidFill>
                <a:latin typeface="+mj-lt"/>
              </a:rPr>
              <a:t>Demonstration of appropriate knowledge, business conduct…skills…ethical attitude</a:t>
            </a:r>
          </a:p>
          <a:p>
            <a:pPr marL="474573" indent="-474573" defTabSz="1219218" fontAlgn="base">
              <a:spcBef>
                <a:spcPts val="666"/>
              </a:spcBef>
              <a:spcAft>
                <a:spcPts val="666"/>
              </a:spcAft>
              <a:buClr>
                <a:srgbClr val="006666"/>
              </a:buClr>
              <a:buSzPct val="100000"/>
              <a:buBlip>
                <a:blip r:embed="rId5"/>
              </a:buBlip>
            </a:pPr>
            <a:r>
              <a:rPr lang="en-US" sz="2032" dirty="0">
                <a:solidFill>
                  <a:prstClr val="black"/>
                </a:solidFill>
                <a:latin typeface="+mj-lt"/>
              </a:rPr>
              <a:t>The entry standards must be consistently applied</a:t>
            </a:r>
            <a:endParaRPr lang="en-GB" sz="4572" dirty="0">
              <a:solidFill>
                <a:srgbClr val="006666"/>
              </a:solidFill>
              <a:latin typeface="+mj-lt"/>
            </a:endParaRPr>
          </a:p>
        </p:txBody>
      </p:sp>
      <p:sp>
        <p:nvSpPr>
          <p:cNvPr id="9" name="Rectangle 3">
            <a:extLst>
              <a:ext uri="{FF2B5EF4-FFF2-40B4-BE49-F238E27FC236}">
                <a16:creationId xmlns:a16="http://schemas.microsoft.com/office/drawing/2014/main" id="{BCCD8F8D-4341-4C14-9FB5-4AFA55B3F98B}"/>
              </a:ext>
            </a:extLst>
          </p:cNvPr>
          <p:cNvSpPr txBox="1">
            <a:spLocks noChangeArrowheads="1"/>
          </p:cNvSpPr>
          <p:nvPr/>
        </p:nvSpPr>
        <p:spPr bwMode="auto">
          <a:xfrm>
            <a:off x="381439" y="939006"/>
            <a:ext cx="6827425" cy="4762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12" tIns="60959" rIns="121912" bIns="60959" numCol="1" anchor="t" anchorCtr="0" compatLnSpc="1">
            <a:prstTxWarp prst="textNoShape">
              <a:avLst/>
            </a:prstTxWarp>
          </a:bodyPr>
          <a:lstStyle>
            <a:lvl1pPr marL="306140" indent="-306140" algn="l" defTabSz="816373" rtl="0" eaLnBrk="1" latinLnBrk="0" hangingPunct="1">
              <a:spcBef>
                <a:spcPct val="20000"/>
              </a:spcBef>
              <a:buFont typeface="Arial" pitchFamily="34" charset="0"/>
              <a:buChar char="•"/>
              <a:defRPr sz="2900" kern="1200">
                <a:solidFill>
                  <a:schemeClr val="tx1"/>
                </a:solidFill>
                <a:latin typeface="+mn-lt"/>
                <a:ea typeface="+mn-ea"/>
                <a:cs typeface="+mn-cs"/>
              </a:defRPr>
            </a:lvl1pPr>
            <a:lvl2pPr marL="663303" indent="-255117" algn="l" defTabSz="816373" rtl="0" eaLnBrk="1" latinLnBrk="0" hangingPunct="1">
              <a:spcBef>
                <a:spcPct val="20000"/>
              </a:spcBef>
              <a:buFont typeface="Arial" pitchFamily="34" charset="0"/>
              <a:buChar char="–"/>
              <a:defRPr sz="2500" kern="1200">
                <a:solidFill>
                  <a:schemeClr val="tx1"/>
                </a:solidFill>
                <a:latin typeface="+mn-lt"/>
                <a:ea typeface="+mn-ea"/>
                <a:cs typeface="+mn-cs"/>
              </a:defRPr>
            </a:lvl2pPr>
            <a:lvl3pPr marL="1020467" indent="-204093" algn="l" defTabSz="816373" rtl="0" eaLnBrk="1" latinLnBrk="0" hangingPunct="1">
              <a:spcBef>
                <a:spcPct val="20000"/>
              </a:spcBef>
              <a:buFont typeface="Arial" pitchFamily="34" charset="0"/>
              <a:buChar char="•"/>
              <a:defRPr sz="2200" kern="1200">
                <a:solidFill>
                  <a:schemeClr val="tx1"/>
                </a:solidFill>
                <a:latin typeface="+mn-lt"/>
                <a:ea typeface="+mn-ea"/>
                <a:cs typeface="+mn-cs"/>
              </a:defRPr>
            </a:lvl3pPr>
            <a:lvl4pPr marL="1428653" indent="-204093" algn="l" defTabSz="816373"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1836839" indent="-204093" algn="l" defTabSz="816373"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245026" indent="-204093" algn="l" defTabSz="816373"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653212" indent="-204093" algn="l" defTabSz="816373"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061399" indent="-204093" algn="l" defTabSz="816373"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469585" indent="-204093" algn="l" defTabSz="816373"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buNone/>
            </a:pPr>
            <a:r>
              <a:rPr lang="en-GB" sz="2370" b="1" dirty="0">
                <a:latin typeface="+mj-lt"/>
                <a:cs typeface="Arial" pitchFamily="34" charset="0"/>
              </a:rPr>
              <a:t>The Regulator and Industry</a:t>
            </a:r>
          </a:p>
          <a:p>
            <a:pPr marL="290290" indent="-290290">
              <a:lnSpc>
                <a:spcPct val="95000"/>
              </a:lnSpc>
              <a:spcBef>
                <a:spcPts val="0"/>
              </a:spcBef>
              <a:buClr>
                <a:srgbClr val="006666"/>
              </a:buClr>
              <a:buSzPct val="125000"/>
            </a:pPr>
            <a:r>
              <a:rPr lang="en-GB" sz="2032" dirty="0">
                <a:latin typeface="+mj-lt"/>
                <a:cs typeface="Arial" pitchFamily="34" charset="0"/>
              </a:rPr>
              <a:t>Professional industry and a common standard</a:t>
            </a:r>
          </a:p>
          <a:p>
            <a:pPr marL="290290" indent="-290290">
              <a:lnSpc>
                <a:spcPct val="95000"/>
              </a:lnSpc>
              <a:spcBef>
                <a:spcPts val="0"/>
              </a:spcBef>
              <a:buClr>
                <a:srgbClr val="006666"/>
              </a:buClr>
              <a:buSzPct val="125000"/>
            </a:pPr>
            <a:r>
              <a:rPr lang="en-GB" sz="2032" dirty="0">
                <a:latin typeface="+mj-lt"/>
                <a:cs typeface="Arial" pitchFamily="34" charset="0"/>
              </a:rPr>
              <a:t>IOSCO minimum entry standards under Principle 29</a:t>
            </a:r>
            <a:endParaRPr lang="en-GB" sz="2032" b="1" dirty="0">
              <a:latin typeface="+mj-lt"/>
              <a:cs typeface="Arial" pitchFamily="34" charset="0"/>
            </a:endParaRPr>
          </a:p>
          <a:p>
            <a:pPr marL="0" indent="0">
              <a:lnSpc>
                <a:spcPct val="95000"/>
              </a:lnSpc>
              <a:spcBef>
                <a:spcPts val="0"/>
              </a:spcBef>
              <a:buClr>
                <a:srgbClr val="006666"/>
              </a:buClr>
              <a:buSzPct val="125000"/>
              <a:buNone/>
            </a:pPr>
            <a:endParaRPr lang="en-GB" sz="2370" b="1" dirty="0">
              <a:latin typeface="+mj-lt"/>
            </a:endParaRPr>
          </a:p>
          <a:p>
            <a:pPr marL="0" indent="0">
              <a:lnSpc>
                <a:spcPct val="95000"/>
              </a:lnSpc>
              <a:spcBef>
                <a:spcPts val="0"/>
              </a:spcBef>
              <a:buClr>
                <a:srgbClr val="006666"/>
              </a:buClr>
              <a:buSzPct val="125000"/>
              <a:buNone/>
            </a:pPr>
            <a:r>
              <a:rPr lang="en-GB" sz="2370" b="1" dirty="0">
                <a:latin typeface="+mj-lt"/>
              </a:rPr>
              <a:t>The Individual</a:t>
            </a:r>
            <a:endParaRPr lang="en-GB" sz="2370" b="1" dirty="0">
              <a:latin typeface="+mj-lt"/>
              <a:cs typeface="Arial" pitchFamily="34" charset="0"/>
            </a:endParaRPr>
          </a:p>
          <a:p>
            <a:pPr marL="290290" indent="-290290">
              <a:lnSpc>
                <a:spcPct val="95000"/>
              </a:lnSpc>
              <a:spcBef>
                <a:spcPts val="0"/>
              </a:spcBef>
              <a:buClr>
                <a:srgbClr val="006666"/>
              </a:buClr>
              <a:buSzPct val="125000"/>
            </a:pPr>
            <a:r>
              <a:rPr lang="en-GB" sz="2032" dirty="0">
                <a:latin typeface="+mj-lt"/>
              </a:rPr>
              <a:t>Knowledge, confidence, career opportunities, portability</a:t>
            </a:r>
          </a:p>
          <a:p>
            <a:pPr marL="0" indent="0">
              <a:lnSpc>
                <a:spcPct val="95000"/>
              </a:lnSpc>
              <a:spcBef>
                <a:spcPts val="0"/>
              </a:spcBef>
              <a:buClr>
                <a:srgbClr val="006666"/>
              </a:buClr>
              <a:buSzPct val="125000"/>
              <a:buNone/>
            </a:pPr>
            <a:endParaRPr lang="en-GB" sz="2370" dirty="0">
              <a:latin typeface="+mj-lt"/>
            </a:endParaRPr>
          </a:p>
          <a:p>
            <a:pPr marL="0" indent="0">
              <a:lnSpc>
                <a:spcPct val="95000"/>
              </a:lnSpc>
              <a:spcBef>
                <a:spcPts val="0"/>
              </a:spcBef>
              <a:buClr>
                <a:srgbClr val="006666"/>
              </a:buClr>
              <a:buSzPct val="125000"/>
              <a:buNone/>
            </a:pPr>
            <a:r>
              <a:rPr lang="en-GB" sz="2370" b="1" dirty="0">
                <a:latin typeface="+mj-lt"/>
              </a:rPr>
              <a:t>The Business</a:t>
            </a:r>
          </a:p>
          <a:p>
            <a:pPr marL="290290" indent="-290290">
              <a:lnSpc>
                <a:spcPct val="95000"/>
              </a:lnSpc>
              <a:spcBef>
                <a:spcPts val="0"/>
              </a:spcBef>
              <a:buClr>
                <a:srgbClr val="006666"/>
              </a:buClr>
              <a:buSzPct val="125000"/>
            </a:pPr>
            <a:r>
              <a:rPr lang="en-GB" sz="2032" dirty="0">
                <a:latin typeface="+mj-lt"/>
              </a:rPr>
              <a:t>Recruitment and retention, benchmarking</a:t>
            </a:r>
          </a:p>
          <a:p>
            <a:pPr marL="290290" indent="-290290">
              <a:lnSpc>
                <a:spcPct val="95000"/>
              </a:lnSpc>
              <a:spcBef>
                <a:spcPts val="0"/>
              </a:spcBef>
              <a:buClr>
                <a:srgbClr val="006666"/>
              </a:buClr>
              <a:buSzPct val="125000"/>
            </a:pPr>
            <a:r>
              <a:rPr lang="en-GB" sz="2032" dirty="0">
                <a:latin typeface="+mj-lt"/>
              </a:rPr>
              <a:t>Customer Service and quality</a:t>
            </a:r>
          </a:p>
          <a:p>
            <a:pPr marL="0" indent="0">
              <a:lnSpc>
                <a:spcPct val="95000"/>
              </a:lnSpc>
              <a:spcBef>
                <a:spcPts val="0"/>
              </a:spcBef>
              <a:buClr>
                <a:srgbClr val="006666"/>
              </a:buClr>
              <a:buSzPct val="125000"/>
              <a:buNone/>
            </a:pPr>
            <a:endParaRPr lang="en-GB" sz="2370" dirty="0">
              <a:latin typeface="+mj-lt"/>
            </a:endParaRPr>
          </a:p>
          <a:p>
            <a:pPr marL="0" indent="0">
              <a:lnSpc>
                <a:spcPct val="95000"/>
              </a:lnSpc>
              <a:spcBef>
                <a:spcPts val="0"/>
              </a:spcBef>
              <a:buClr>
                <a:srgbClr val="006666"/>
              </a:buClr>
              <a:buSzPct val="125000"/>
              <a:buNone/>
            </a:pPr>
            <a:r>
              <a:rPr lang="en-GB" sz="2370" b="1" dirty="0">
                <a:latin typeface="+mj-lt"/>
              </a:rPr>
              <a:t>The Customer</a:t>
            </a:r>
          </a:p>
          <a:p>
            <a:pPr marL="290290" indent="-290290">
              <a:lnSpc>
                <a:spcPct val="95000"/>
              </a:lnSpc>
              <a:spcBef>
                <a:spcPts val="0"/>
              </a:spcBef>
              <a:buClr>
                <a:srgbClr val="006666"/>
              </a:buClr>
              <a:buSzPct val="125000"/>
            </a:pPr>
            <a:r>
              <a:rPr lang="en-GB" sz="2032" dirty="0">
                <a:latin typeface="+mj-lt"/>
              </a:rPr>
              <a:t>Confidence in consistent quality of service</a:t>
            </a:r>
          </a:p>
          <a:p>
            <a:pPr marL="290290" indent="-290290">
              <a:lnSpc>
                <a:spcPct val="95000"/>
              </a:lnSpc>
              <a:spcBef>
                <a:spcPts val="0"/>
              </a:spcBef>
              <a:buClr>
                <a:srgbClr val="006666"/>
              </a:buClr>
              <a:buSzPct val="125000"/>
            </a:pPr>
            <a:r>
              <a:rPr lang="en-GB" sz="2032" dirty="0">
                <a:latin typeface="+mj-lt"/>
              </a:rPr>
              <a:t>Consumer protection</a:t>
            </a:r>
          </a:p>
          <a:p>
            <a:pPr marL="0" indent="0">
              <a:buNone/>
            </a:pPr>
            <a:endParaRPr lang="en-US" sz="2370" b="1" dirty="0">
              <a:latin typeface="+mj-lt"/>
            </a:endParaRPr>
          </a:p>
        </p:txBody>
      </p:sp>
      <p:sp>
        <p:nvSpPr>
          <p:cNvPr id="8" name="Rectangle 7">
            <a:extLst>
              <a:ext uri="{FF2B5EF4-FFF2-40B4-BE49-F238E27FC236}">
                <a16:creationId xmlns:a16="http://schemas.microsoft.com/office/drawing/2014/main" id="{7F88D482-9FD4-47A5-8263-E7EE3D85B237}"/>
              </a:ext>
            </a:extLst>
          </p:cNvPr>
          <p:cNvSpPr>
            <a:spLocks noChangeArrowheads="1"/>
          </p:cNvSpPr>
          <p:nvPr/>
        </p:nvSpPr>
        <p:spPr bwMode="auto">
          <a:xfrm>
            <a:off x="122003" y="6031483"/>
            <a:ext cx="4206182" cy="696342"/>
          </a:xfrm>
          <a:prstGeom prst="rect">
            <a:avLst/>
          </a:prstGeom>
          <a:solidFill>
            <a:schemeClr val="accent5">
              <a:lumMod val="50000"/>
            </a:schemeClr>
          </a:solidFill>
          <a:ln>
            <a:noFill/>
          </a:ln>
          <a:effectLst/>
          <a:extLst/>
        </p:spPr>
        <p:txBody>
          <a:bodyPr wrap="square" lIns="121912" tIns="60959" rIns="121912" bIns="60959">
            <a:spAutoFit/>
          </a:bodyPr>
          <a:lstStyle/>
          <a:p>
            <a:pPr defTabSz="1219187">
              <a:defRPr/>
            </a:pPr>
            <a:r>
              <a:rPr lang="en-GB" sz="3725" kern="0" dirty="0">
                <a:solidFill>
                  <a:prstClr val="white"/>
                </a:solidFill>
                <a:latin typeface="Century Gothic" panose="020B0502020202020204" pitchFamily="34" charset="0"/>
                <a:cs typeface="Arial" charset="0"/>
              </a:rPr>
              <a:t>Knowledge</a:t>
            </a:r>
          </a:p>
        </p:txBody>
      </p:sp>
    </p:spTree>
    <p:custDataLst>
      <p:tags r:id="rId1"/>
    </p:custDataLst>
    <p:extLst>
      <p:ext uri="{BB962C8B-B14F-4D97-AF65-F5344CB8AC3E}">
        <p14:creationId xmlns:p14="http://schemas.microsoft.com/office/powerpoint/2010/main" val="22798172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9C2AE13-162B-4853-8BBA-BBA4E111F9D0}"/>
              </a:ext>
            </a:extLst>
          </p:cNvPr>
          <p:cNvPicPr>
            <a:picLocks noChangeAspect="1"/>
          </p:cNvPicPr>
          <p:nvPr/>
        </p:nvPicPr>
        <p:blipFill>
          <a:blip r:embed="rId3"/>
          <a:stretch>
            <a:fillRect/>
          </a:stretch>
        </p:blipFill>
        <p:spPr>
          <a:xfrm>
            <a:off x="7568356" y="1220568"/>
            <a:ext cx="4164357" cy="3350693"/>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A2D4FC0F-0F4B-4528-8367-A19C8EAFB88C}"/>
              </a:ext>
            </a:extLst>
          </p:cNvPr>
          <p:cNvPicPr>
            <a:picLocks noChangeAspect="1"/>
          </p:cNvPicPr>
          <p:nvPr/>
        </p:nvPicPr>
        <p:blipFill>
          <a:blip r:embed="rId4"/>
          <a:stretch>
            <a:fillRect/>
          </a:stretch>
        </p:blipFill>
        <p:spPr>
          <a:xfrm>
            <a:off x="459287" y="1220569"/>
            <a:ext cx="6517710" cy="33506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60360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7307" y="1990066"/>
            <a:ext cx="7082946" cy="2189901"/>
          </a:xfrm>
          <a:prstGeom prst="rect">
            <a:avLst/>
          </a:prstGeom>
        </p:spPr>
        <p:txBody>
          <a:bodyPr vert="horz" lIns="108856" tIns="54428" rIns="108856" bIns="54428" rtlCol="0" anchor="ctr">
            <a:noAutofit/>
          </a:bodyPr>
          <a:lstStyle>
            <a:lvl1pPr algn="ctr">
              <a:spcBef>
                <a:spcPct val="0"/>
              </a:spcBef>
              <a:buNone/>
              <a:defRPr sz="1600">
                <a:solidFill>
                  <a:srgbClr val="006666"/>
                </a:solidFill>
                <a:latin typeface="Century Gothic" pitchFamily="34" charset="0"/>
                <a:ea typeface="+mj-ea"/>
                <a:cs typeface="+mj-cs"/>
              </a:defRPr>
            </a:lvl1pPr>
          </a:lstStyle>
          <a:p>
            <a:pPr algn="l"/>
            <a:r>
              <a:rPr lang="en-GB" sz="5400" b="1" i="1" dirty="0">
                <a:latin typeface="Book Antiqua" panose="02040602050305030304" pitchFamily="18" charset="0"/>
              </a:rPr>
              <a:t>‘My word is my bond’</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97976" y="-45672"/>
            <a:ext cx="4815858" cy="5833207"/>
          </a:xfrm>
          <a:prstGeom prst="rect">
            <a:avLst/>
          </a:prstGeom>
        </p:spPr>
      </p:pic>
    </p:spTree>
    <p:custDataLst>
      <p:tags r:id="rId1"/>
    </p:custDataLst>
    <p:extLst>
      <p:ext uri="{BB962C8B-B14F-4D97-AF65-F5344CB8AC3E}">
        <p14:creationId xmlns:p14="http://schemas.microsoft.com/office/powerpoint/2010/main" val="1020654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120649" tIns="59267" rIns="120649" bIns="59267" rtlCol="0" anchor="ctr">
            <a:noAutofit/>
          </a:bodyPr>
          <a:lstStyle/>
          <a:p>
            <a:pPr algn="l" eaLnBrk="0" hangingPunct="0"/>
            <a:r>
              <a:rPr lang="en-GB" sz="3734" dirty="0">
                <a:solidFill>
                  <a:srgbClr val="006666"/>
                </a:solidFill>
                <a:latin typeface="Century Gothic" pitchFamily="34" charset="0"/>
                <a:ea typeface="+mn-ea"/>
                <a:cs typeface="+mn-cs"/>
              </a:rPr>
              <a:t>Key information about the CISI</a:t>
            </a:r>
          </a:p>
        </p:txBody>
      </p:sp>
      <p:sp>
        <p:nvSpPr>
          <p:cNvPr id="84995" name="Rectangle 3"/>
          <p:cNvSpPr>
            <a:spLocks noGrp="1" noChangeArrowheads="1"/>
          </p:cNvSpPr>
          <p:nvPr>
            <p:ph type="body" idx="4294967295"/>
          </p:nvPr>
        </p:nvSpPr>
        <p:spPr bwMode="auto">
          <a:xfrm>
            <a:off x="0" y="896392"/>
            <a:ext cx="8806678" cy="6483048"/>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18" tIns="60960" rIns="121918" bIns="60960" numCol="1" rtlCol="0" anchor="t" anchorCtr="0" compatLnSpc="1">
            <a:prstTxWarp prst="textNoShape">
              <a:avLst/>
            </a:prstTxWarp>
            <a:normAutofit/>
          </a:bodyPr>
          <a:lstStyle/>
          <a:p>
            <a:pPr marL="474587" indent="-474587" defTabSz="1219256" fontAlgn="base">
              <a:spcBef>
                <a:spcPts val="267"/>
              </a:spcBef>
              <a:spcAft>
                <a:spcPts val="267"/>
              </a:spcAft>
              <a:buClr>
                <a:srgbClr val="006666"/>
              </a:buClr>
              <a:buSzPct val="100000"/>
              <a:buBlip>
                <a:blip r:embed="rId4"/>
              </a:buBlip>
            </a:pPr>
            <a:r>
              <a:rPr lang="en-US" sz="2540" dirty="0"/>
              <a:t>A Charity</a:t>
            </a:r>
          </a:p>
          <a:p>
            <a:pPr marL="474587" indent="-474587" defTabSz="1219256" fontAlgn="base">
              <a:spcBef>
                <a:spcPts val="267"/>
              </a:spcBef>
              <a:spcAft>
                <a:spcPts val="267"/>
              </a:spcAft>
              <a:buClr>
                <a:srgbClr val="006666"/>
              </a:buClr>
              <a:buSzPct val="100000"/>
              <a:buBlip>
                <a:blip r:embed="rId4"/>
              </a:buBlip>
            </a:pPr>
            <a:r>
              <a:rPr lang="en-US" sz="2540" dirty="0"/>
              <a:t>A Chartered Professional Body</a:t>
            </a:r>
          </a:p>
          <a:p>
            <a:pPr marL="474587" indent="-474587" defTabSz="1219256" fontAlgn="base">
              <a:spcBef>
                <a:spcPts val="267"/>
              </a:spcBef>
              <a:spcAft>
                <a:spcPts val="267"/>
              </a:spcAft>
              <a:buClr>
                <a:srgbClr val="006666"/>
              </a:buClr>
              <a:buSzPct val="100000"/>
              <a:buBlip>
                <a:blip r:embed="rId4"/>
              </a:buBlip>
            </a:pPr>
            <a:r>
              <a:rPr lang="en-US" sz="2540" dirty="0"/>
              <a:t>Evolved from London Stock Exchange 25 years ago</a:t>
            </a:r>
          </a:p>
          <a:p>
            <a:pPr marL="474587" indent="-474587" defTabSz="1219256" fontAlgn="base">
              <a:spcBef>
                <a:spcPts val="267"/>
              </a:spcBef>
              <a:spcAft>
                <a:spcPts val="267"/>
              </a:spcAft>
              <a:buClr>
                <a:srgbClr val="006666"/>
              </a:buClr>
              <a:buSzPct val="100000"/>
              <a:buBlip>
                <a:blip r:embed="rId4"/>
              </a:buBlip>
            </a:pPr>
            <a:r>
              <a:rPr lang="en-US" sz="2540" dirty="0"/>
              <a:t>Board of Trustees</a:t>
            </a:r>
          </a:p>
          <a:p>
            <a:pPr marL="474587" indent="-474587" defTabSz="1219256" fontAlgn="base">
              <a:spcBef>
                <a:spcPts val="267"/>
              </a:spcBef>
              <a:spcAft>
                <a:spcPts val="267"/>
              </a:spcAft>
              <a:buClr>
                <a:srgbClr val="006666"/>
              </a:buClr>
              <a:buSzPct val="100000"/>
              <a:buBlip>
                <a:blip r:embed="rId4"/>
              </a:buBlip>
            </a:pPr>
            <a:r>
              <a:rPr lang="en-US" sz="2540" dirty="0"/>
              <a:t>170 staff</a:t>
            </a:r>
          </a:p>
          <a:p>
            <a:pPr marL="474587" indent="-474587" defTabSz="1219256" fontAlgn="base">
              <a:spcBef>
                <a:spcPts val="267"/>
              </a:spcBef>
              <a:spcAft>
                <a:spcPts val="267"/>
              </a:spcAft>
              <a:buClr>
                <a:srgbClr val="006666"/>
              </a:buClr>
              <a:buSzPct val="100000"/>
              <a:buBlip>
                <a:blip r:embed="rId4"/>
              </a:buBlip>
            </a:pPr>
            <a:r>
              <a:rPr lang="en-US" sz="2540" dirty="0"/>
              <a:t>45,000 individual members…</a:t>
            </a:r>
          </a:p>
          <a:p>
            <a:pPr marL="474587" indent="-474587" defTabSz="1219256" fontAlgn="base">
              <a:spcBef>
                <a:spcPts val="267"/>
              </a:spcBef>
              <a:spcAft>
                <a:spcPts val="267"/>
              </a:spcAft>
              <a:buClr>
                <a:srgbClr val="006666"/>
              </a:buClr>
              <a:buSzPct val="100000"/>
              <a:buBlip>
                <a:blip r:embed="rId4"/>
              </a:buBlip>
            </a:pPr>
            <a:r>
              <a:rPr lang="en-US" sz="2540" dirty="0"/>
              <a:t>…of which 20,000 are student members</a:t>
            </a:r>
          </a:p>
          <a:p>
            <a:pPr marL="474587" indent="-474587" defTabSz="1219256" fontAlgn="base">
              <a:spcBef>
                <a:spcPts val="267"/>
              </a:spcBef>
              <a:spcAft>
                <a:spcPts val="267"/>
              </a:spcAft>
              <a:buClr>
                <a:srgbClr val="006666"/>
              </a:buClr>
              <a:buSzPct val="100000"/>
              <a:buBlip>
                <a:blip r:embed="rId4"/>
              </a:buBlip>
            </a:pPr>
            <a:r>
              <a:rPr lang="en-US" sz="2540" dirty="0"/>
              <a:t>40,000 exams each year</a:t>
            </a:r>
          </a:p>
          <a:p>
            <a:pPr marL="474587" indent="-474587" defTabSz="1219256" fontAlgn="base">
              <a:spcBef>
                <a:spcPts val="267"/>
              </a:spcBef>
              <a:spcAft>
                <a:spcPts val="267"/>
              </a:spcAft>
              <a:buClr>
                <a:srgbClr val="006666"/>
              </a:buClr>
              <a:buSzPct val="100000"/>
              <a:buBlip>
                <a:blip r:embed="rId4"/>
              </a:buBlip>
            </a:pPr>
            <a:r>
              <a:rPr lang="en-US" sz="2540" dirty="0"/>
              <a:t>10,000 publications</a:t>
            </a:r>
          </a:p>
          <a:p>
            <a:pPr marL="474587" indent="-474587" defTabSz="1219256" fontAlgn="base">
              <a:spcBef>
                <a:spcPts val="267"/>
              </a:spcBef>
              <a:spcAft>
                <a:spcPts val="267"/>
              </a:spcAft>
              <a:buClr>
                <a:srgbClr val="006666"/>
              </a:buClr>
              <a:buSzPct val="100000"/>
              <a:buBlip>
                <a:blip r:embed="rId4"/>
              </a:buBlip>
            </a:pPr>
            <a:r>
              <a:rPr lang="en-US" sz="2540" dirty="0"/>
              <a:t>International offices</a:t>
            </a: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Tree>
    <p:custDataLst>
      <p:tags r:id="rId1"/>
    </p:custDataLst>
    <p:extLst>
      <p:ext uri="{BB962C8B-B14F-4D97-AF65-F5344CB8AC3E}">
        <p14:creationId xmlns:p14="http://schemas.microsoft.com/office/powerpoint/2010/main" val="30281911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ctrTitle"/>
          </p:nvPr>
        </p:nvSpPr>
        <p:spPr bwMode="auto">
          <a:xfrm>
            <a:off x="190726" y="2"/>
            <a:ext cx="10172312" cy="1470025"/>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120640" tIns="59263" rIns="120640" bIns="59263" rtlCol="0" anchor="ctr">
            <a:noAutofit/>
          </a:bodyPr>
          <a:lstStyle/>
          <a:p>
            <a:pPr algn="l" eaLnBrk="0" hangingPunct="0"/>
            <a:r>
              <a:rPr lang="en-GB" sz="4762" dirty="0">
                <a:ea typeface="+mn-ea"/>
                <a:cs typeface="+mn-cs"/>
              </a:rPr>
              <a:t>Introducing the CISI</a:t>
            </a:r>
          </a:p>
        </p:txBody>
      </p:sp>
      <p:sp>
        <p:nvSpPr>
          <p:cNvPr id="84995" name="Rectangle 3"/>
          <p:cNvSpPr>
            <a:spLocks noGrp="1" noChangeArrowheads="1"/>
          </p:cNvSpPr>
          <p:nvPr>
            <p:ph idx="4294967295"/>
          </p:nvPr>
        </p:nvSpPr>
        <p:spPr bwMode="auto">
          <a:xfrm>
            <a:off x="190727" y="1370738"/>
            <a:ext cx="10972382" cy="3201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10" tIns="60956" rIns="121910" bIns="60956" numCol="1" rtlCol="0" anchor="t" anchorCtr="0" compatLnSpc="1">
            <a:prstTxWarp prst="textNoShape">
              <a:avLst/>
            </a:prstTxWarp>
            <a:noAutofit/>
          </a:bodyPr>
          <a:lstStyle/>
          <a:p>
            <a:pPr marL="0" indent="0">
              <a:buNone/>
            </a:pPr>
            <a:r>
              <a:rPr lang="en-GB" sz="1587" dirty="0"/>
              <a:t>The CISI is a charity which emerged from the London Stock Exchange when it was demutualised over 20 years ago and currently employs 170 professionals, including specialist examination managers and technical operations staff and has over 300 industry volunteers to its credit.  The Institute operates globally, with its headquarters in London and regional offices in Mumbai, Dubai, Singapore, Manila, Spain, Columbia, Dublin and Colombo, plus representation in Kenya and Nigeria</a:t>
            </a:r>
          </a:p>
          <a:p>
            <a:pPr marL="0" indent="0">
              <a:buNone/>
            </a:pPr>
            <a:endParaRPr lang="en-GB" sz="1587" dirty="0"/>
          </a:p>
          <a:p>
            <a:pPr marL="0" indent="0">
              <a:spcBef>
                <a:spcPts val="0"/>
              </a:spcBef>
              <a:buNone/>
            </a:pPr>
            <a:r>
              <a:rPr lang="en-GB" sz="1587" dirty="0"/>
              <a:t>In the last twelve months, over 41,000 CISI qualifications have been taken in over 85 </a:t>
            </a:r>
          </a:p>
          <a:p>
            <a:pPr marL="0" indent="0">
              <a:spcBef>
                <a:spcPts val="0"/>
              </a:spcBef>
              <a:buNone/>
            </a:pPr>
            <a:r>
              <a:rPr lang="en-GB" sz="1587" dirty="0"/>
              <a:t>countries and over 48,000 people are individual members in 116 countries, with about 20,000 being fully qualified.</a:t>
            </a:r>
          </a:p>
          <a:p>
            <a:pPr marL="0" indent="0">
              <a:buNone/>
            </a:pPr>
            <a:r>
              <a:rPr lang="en-GB" sz="1587" dirty="0"/>
              <a:t> </a:t>
            </a:r>
          </a:p>
          <a:p>
            <a:pPr marL="0" indent="0">
              <a:spcBef>
                <a:spcPts val="0"/>
              </a:spcBef>
              <a:buNone/>
            </a:pPr>
            <a:r>
              <a:rPr lang="en-GB" sz="1587" dirty="0"/>
              <a:t>The CISI is fully accredited by the UK Regulator, the Financial Conduct Authority (FCA), and is licensed to issue annual Statements of Professional Standing (SPSs) to suitably qualified individuals.  The CISI is also regulated by the UK Education Regulator, </a:t>
            </a:r>
            <a:r>
              <a:rPr lang="en-GB" sz="1587" dirty="0" err="1"/>
              <a:t>Ofqual</a:t>
            </a:r>
            <a:r>
              <a:rPr lang="en-GB" sz="1587" dirty="0"/>
              <a:t> and is fully compliant with all its regulations and requirements. </a:t>
            </a:r>
          </a:p>
          <a:p>
            <a:endParaRPr lang="en-GB" sz="1587" dirty="0"/>
          </a:p>
          <a:p>
            <a:pPr marL="0" indent="0">
              <a:buNone/>
            </a:pPr>
            <a:r>
              <a:rPr lang="en-GB" sz="1587" dirty="0"/>
              <a:t>The CISI’s qualifications are internationally recognised in more than 36 countries and over 92% of the world’s leading banks employ staff who have qualified with the CISI. </a:t>
            </a:r>
          </a:p>
          <a:p>
            <a:pPr marL="0" indent="0" defTabSz="1219222" fontAlgn="base">
              <a:spcBef>
                <a:spcPts val="267"/>
              </a:spcBef>
              <a:spcAft>
                <a:spcPts val="267"/>
              </a:spcAft>
              <a:buClr>
                <a:srgbClr val="006666"/>
              </a:buClr>
              <a:buSzPct val="100000"/>
              <a:buNone/>
            </a:pPr>
            <a:endParaRPr lang="en-US" sz="1587" dirty="0"/>
          </a:p>
        </p:txBody>
      </p:sp>
      <p:pic>
        <p:nvPicPr>
          <p:cNvPr id="2" name="Picture 1"/>
          <p:cNvPicPr>
            <a:picLocks noChangeAspect="1"/>
          </p:cNvPicPr>
          <p:nvPr/>
        </p:nvPicPr>
        <p:blipFill>
          <a:blip r:embed="rId4"/>
          <a:stretch>
            <a:fillRect/>
          </a:stretch>
        </p:blipFill>
        <p:spPr>
          <a:xfrm>
            <a:off x="0" y="2"/>
            <a:ext cx="12194497" cy="6857999"/>
          </a:xfrm>
          <a:prstGeom prst="rect">
            <a:avLst/>
          </a:prstGeom>
        </p:spPr>
      </p:pic>
    </p:spTree>
    <p:custDataLst>
      <p:tags r:id="rId1"/>
    </p:custDataLst>
    <p:extLst>
      <p:ext uri="{BB962C8B-B14F-4D97-AF65-F5344CB8AC3E}">
        <p14:creationId xmlns:p14="http://schemas.microsoft.com/office/powerpoint/2010/main" val="16068232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589AB3A-91FA-4624-8B2F-F229A1EB77E8}"/>
              </a:ext>
            </a:extLst>
          </p:cNvPr>
          <p:cNvPicPr>
            <a:picLocks noChangeAspect="1"/>
          </p:cNvPicPr>
          <p:nvPr/>
        </p:nvPicPr>
        <p:blipFill rotWithShape="1">
          <a:blip r:embed="rId4"/>
          <a:srcRect b="7207"/>
          <a:stretch/>
        </p:blipFill>
        <p:spPr>
          <a:xfrm>
            <a:off x="0" y="259123"/>
            <a:ext cx="12192000" cy="6598877"/>
          </a:xfrm>
          <a:prstGeom prst="rect">
            <a:avLst/>
          </a:prstGeom>
        </p:spPr>
      </p:pic>
      <p:sp>
        <p:nvSpPr>
          <p:cNvPr id="4" name="Rectangle 3"/>
          <p:cNvSpPr/>
          <p:nvPr/>
        </p:nvSpPr>
        <p:spPr>
          <a:xfrm>
            <a:off x="-114300" y="-101600"/>
            <a:ext cx="11950700" cy="814406"/>
          </a:xfrm>
          <a:prstGeom prst="rect">
            <a:avLst/>
          </a:prstGeom>
        </p:spPr>
        <p:txBody>
          <a:bodyPr wrap="square" lIns="241893" tIns="120944" rIns="241893" bIns="120944">
            <a:spAutoFit/>
          </a:bodyPr>
          <a:lstStyle/>
          <a:p>
            <a:pPr defTabSz="1219278">
              <a:spcBef>
                <a:spcPct val="0"/>
              </a:spcBef>
            </a:pPr>
            <a:r>
              <a:rPr lang="en-GB" sz="3705" dirty="0">
                <a:solidFill>
                  <a:schemeClr val="accent5">
                    <a:lumMod val="75000"/>
                  </a:schemeClr>
                </a:solidFill>
                <a:latin typeface="Century Gothic" pitchFamily="34" charset="0"/>
              </a:rPr>
              <a:t>International Representation</a:t>
            </a:r>
          </a:p>
        </p:txBody>
      </p:sp>
    </p:spTree>
    <p:custDataLst>
      <p:tags r:id="rId1"/>
    </p:custDataLst>
    <p:extLst>
      <p:ext uri="{BB962C8B-B14F-4D97-AF65-F5344CB8AC3E}">
        <p14:creationId xmlns:p14="http://schemas.microsoft.com/office/powerpoint/2010/main" val="26029585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37" y="854386"/>
            <a:ext cx="11372369" cy="1262747"/>
          </a:xfrm>
          <a:prstGeom prst="rect">
            <a:avLst/>
          </a:prstGeom>
          <a:noFill/>
        </p:spPr>
        <p:txBody>
          <a:bodyPr wrap="square" lIns="121891" tIns="60943" rIns="121891" bIns="60943" rtlCol="0">
            <a:spAutoFit/>
          </a:bodyPr>
          <a:lstStyle/>
          <a:p>
            <a:pPr marL="249703" marR="0" lvl="0" indent="-249703" algn="l" defTabSz="1087423" rtl="0" eaLnBrk="1" fontAlgn="auto" latinLnBrk="0" hangingPunct="1">
              <a:lnSpc>
                <a:spcPct val="90000"/>
              </a:lnSpc>
              <a:spcBef>
                <a:spcPct val="20000"/>
              </a:spcBef>
              <a:spcAft>
                <a:spcPct val="20000"/>
              </a:spcAft>
              <a:buClrTx/>
              <a:buSzTx/>
              <a:buFontTx/>
              <a:buBlip>
                <a:blip r:embed="rId4"/>
              </a:buBlip>
              <a:tabLst/>
              <a:defRPr/>
            </a:pPr>
            <a:r>
              <a:rPr kumimoji="0" lang="en-GB" sz="2116" b="1" i="0" u="none" strike="noStrike" kern="1200" cap="none" spc="0" normalizeH="0" baseline="0" noProof="0" dirty="0">
                <a:ln>
                  <a:noFill/>
                </a:ln>
                <a:solidFill>
                  <a:srgbClr val="FA710A"/>
                </a:solidFill>
                <a:effectLst/>
                <a:uLnTx/>
                <a:uFillTx/>
                <a:latin typeface="Century Gothic" panose="020B0502020202020204" pitchFamily="34" charset="0"/>
                <a:ea typeface="+mn-ea"/>
                <a:cs typeface="+mn-cs"/>
              </a:rPr>
              <a:t>Formal links in 47 countries</a:t>
            </a:r>
          </a:p>
          <a:p>
            <a:pPr marL="249703" marR="0" lvl="0" indent="-249703" algn="l" defTabSz="1087423" rtl="0" eaLnBrk="1" fontAlgn="auto" latinLnBrk="0" hangingPunct="1">
              <a:lnSpc>
                <a:spcPct val="90000"/>
              </a:lnSpc>
              <a:spcBef>
                <a:spcPct val="20000"/>
              </a:spcBef>
              <a:spcAft>
                <a:spcPct val="20000"/>
              </a:spcAft>
              <a:buClrTx/>
              <a:buSzTx/>
              <a:buFontTx/>
              <a:buBlip>
                <a:blip r:embed="rId4"/>
              </a:buBlip>
              <a:tabLst/>
              <a:defRPr/>
            </a:pPr>
            <a:r>
              <a:rPr kumimoji="0" lang="en-GB" sz="2116"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We have links with all of the top 5 and nearly 50% of top 20 financial centres</a:t>
            </a:r>
          </a:p>
          <a:p>
            <a:pPr marL="0" marR="0" lvl="0" indent="0" algn="l" defTabSz="1087423" rtl="0" eaLnBrk="1" fontAlgn="auto" latinLnBrk="0" hangingPunct="1">
              <a:lnSpc>
                <a:spcPct val="90000"/>
              </a:lnSpc>
              <a:spcBef>
                <a:spcPct val="20000"/>
              </a:spcBef>
              <a:spcAft>
                <a:spcPct val="20000"/>
              </a:spcAft>
              <a:buClrTx/>
              <a:buSzTx/>
              <a:buFontTx/>
              <a:buNone/>
              <a:tabLst/>
              <a:defRPr/>
            </a:pPr>
            <a:endParaRPr kumimoji="0" lang="en-GB" sz="2116"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
        <p:nvSpPr>
          <p:cNvPr id="10" name="TextBox 9"/>
          <p:cNvSpPr txBox="1"/>
          <p:nvPr/>
        </p:nvSpPr>
        <p:spPr>
          <a:xfrm>
            <a:off x="19623" y="-2"/>
            <a:ext cx="11830749" cy="800205"/>
          </a:xfrm>
          <a:prstGeom prst="rect">
            <a:avLst/>
          </a:prstGeom>
          <a:noFill/>
        </p:spPr>
        <p:txBody>
          <a:bodyPr wrap="square" lIns="121907" tIns="60953" rIns="121907" bIns="60953" rtlCol="0">
            <a:spAutoFit/>
          </a:bodyPr>
          <a:lstStyle>
            <a:lvl1pPr>
              <a:spcBef>
                <a:spcPct val="0"/>
              </a:spcBef>
              <a:buNone/>
              <a:defRPr sz="3600">
                <a:solidFill>
                  <a:schemeClr val="accent5">
                    <a:lumMod val="50000"/>
                  </a:schemeClr>
                </a:solidFill>
                <a:latin typeface="Century Gothic" pitchFamily="34" charset="0"/>
              </a:defRPr>
            </a:lvl1pPr>
          </a:lstStyle>
          <a:p>
            <a:pPr marL="0" marR="0" lvl="0" indent="0" algn="l" defTabSz="1087471" rtl="0" eaLnBrk="0" fontAlgn="auto" latinLnBrk="0" hangingPunct="0">
              <a:lnSpc>
                <a:spcPct val="100000"/>
              </a:lnSpc>
              <a:spcBef>
                <a:spcPct val="0"/>
              </a:spcBef>
              <a:spcAft>
                <a:spcPts val="0"/>
              </a:spcAft>
              <a:buClrTx/>
              <a:buSzTx/>
              <a:buFontTx/>
              <a:buNone/>
              <a:tabLst/>
              <a:defRPr/>
            </a:pPr>
            <a:r>
              <a:rPr kumimoji="0" lang="en-GB" sz="4400" b="0" i="0" u="none" strike="noStrike" kern="1200" cap="none" spc="0" normalizeH="0" baseline="0" noProof="0" dirty="0">
                <a:ln>
                  <a:noFill/>
                </a:ln>
                <a:solidFill>
                  <a:srgbClr val="4BACC6">
                    <a:lumMod val="75000"/>
                  </a:srgbClr>
                </a:solidFill>
                <a:effectLst/>
                <a:uLnTx/>
                <a:uFillTx/>
                <a:latin typeface="Century Gothic" pitchFamily="34" charset="0"/>
                <a:ea typeface="+mn-ea"/>
                <a:cs typeface="+mn-cs"/>
              </a:rPr>
              <a:t>Global Regulatory Connections </a:t>
            </a:r>
          </a:p>
        </p:txBody>
      </p:sp>
      <p:sp>
        <p:nvSpPr>
          <p:cNvPr id="2" name="Slide Number Placeholder 1"/>
          <p:cNvSpPr>
            <a:spLocks noGrp="1"/>
          </p:cNvSpPr>
          <p:nvPr>
            <p:ph type="sldNum" sz="quarter" idx="12"/>
          </p:nvPr>
        </p:nvSpPr>
        <p:spPr/>
        <p:txBody>
          <a:bodyPr/>
          <a:lstStyle/>
          <a:p>
            <a:pPr marL="0" marR="0" lvl="0" indent="0" algn="r" defTabSz="1219092" rtl="0" eaLnBrk="1" fontAlgn="auto" latinLnBrk="0" hangingPunct="1">
              <a:lnSpc>
                <a:spcPct val="100000"/>
              </a:lnSpc>
              <a:spcBef>
                <a:spcPts val="0"/>
              </a:spcBef>
              <a:spcAft>
                <a:spcPts val="0"/>
              </a:spcAft>
              <a:buClrTx/>
              <a:buSzTx/>
              <a:buFontTx/>
              <a:buNone/>
              <a:tabLst/>
              <a:defRPr/>
            </a:pPr>
            <a:fld id="{B80B9E7E-A8A7-4FC8-AC47-EDDE8EAC62BE}" type="slidenum">
              <a:rPr kumimoji="0" lang="en-GB" sz="1323"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1219092" rtl="0" eaLnBrk="1" fontAlgn="auto" latinLnBrk="0" hangingPunct="1">
                <a:lnSpc>
                  <a:spcPct val="100000"/>
                </a:lnSpc>
                <a:spcBef>
                  <a:spcPts val="0"/>
                </a:spcBef>
                <a:spcAft>
                  <a:spcPts val="0"/>
                </a:spcAft>
                <a:buClrTx/>
                <a:buSzTx/>
                <a:buFontTx/>
                <a:buNone/>
                <a:tabLst/>
                <a:defRPr/>
              </a:pPr>
              <a:t>5</a:t>
            </a:fld>
            <a:endParaRPr kumimoji="0" lang="en-GB" sz="1323"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17" name="TextBox 16">
            <a:extLst>
              <a:ext uri="{FF2B5EF4-FFF2-40B4-BE49-F238E27FC236}">
                <a16:creationId xmlns:a16="http://schemas.microsoft.com/office/drawing/2014/main" id="{2D1BE662-728C-4EC5-834B-F4D843F9166B}"/>
              </a:ext>
            </a:extLst>
          </p:cNvPr>
          <p:cNvSpPr txBox="1"/>
          <p:nvPr/>
        </p:nvSpPr>
        <p:spPr>
          <a:xfrm>
            <a:off x="40133" y="1874011"/>
            <a:ext cx="1674537" cy="4030964"/>
          </a:xfrm>
          <a:prstGeom prst="rect">
            <a:avLst/>
          </a:prstGeom>
          <a:noFill/>
        </p:spPr>
        <p:txBody>
          <a:bodyPr wrap="square" lIns="322455" tIns="161221" rIns="322455" bIns="161221" rtlCol="0">
            <a:spAutoFit/>
          </a:bodyPr>
          <a:lstStyle/>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charset="0"/>
              </a:rPr>
              <a:t>Bahamas</a:t>
            </a: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charset="0"/>
              </a:rPr>
              <a:t>Bahrain</a:t>
            </a: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charset="0"/>
              </a:rPr>
              <a:t>China*</a:t>
            </a: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charset="0"/>
              </a:rPr>
              <a:t>Cyprus</a:t>
            </a: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charset="0"/>
              </a:rPr>
              <a:t>Egypt</a:t>
            </a: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charset="0"/>
              </a:rPr>
              <a:t>Estonia</a:t>
            </a: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charset="0"/>
              </a:rPr>
              <a:t>Germany</a:t>
            </a: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charset="0"/>
              </a:rPr>
              <a:t>Gibraltar</a:t>
            </a: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charset="0"/>
              </a:rPr>
              <a:t>Greece</a:t>
            </a: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charset="0"/>
              </a:rPr>
              <a:t>Guernsey</a:t>
            </a: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0" cap="none" spc="0" normalizeH="0" baseline="0" noProof="0" dirty="0">
                <a:ln>
                  <a:noFill/>
                </a:ln>
                <a:solidFill>
                  <a:prstClr val="black"/>
                </a:solidFill>
                <a:effectLst/>
                <a:uLnTx/>
                <a:uFillTx/>
                <a:latin typeface="Century Gothic" panose="020B0502020202020204" pitchFamily="34" charset="0"/>
                <a:ea typeface="+mn-ea"/>
                <a:cs typeface="+mn-cs"/>
              </a:rPr>
              <a:t>Hong Kong</a:t>
            </a: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0" cap="none" spc="0" normalizeH="0" baseline="0" noProof="0" dirty="0">
                <a:ln>
                  <a:noFill/>
                </a:ln>
                <a:solidFill>
                  <a:prstClr val="black"/>
                </a:solidFill>
                <a:effectLst/>
                <a:uLnTx/>
                <a:uFillTx/>
                <a:latin typeface="Century Gothic" panose="020B0502020202020204" pitchFamily="34" charset="0"/>
                <a:ea typeface="+mn-ea"/>
                <a:cs typeface="+mn-cs"/>
              </a:rPr>
              <a:t>India</a:t>
            </a:r>
          </a:p>
          <a:p>
            <a:pPr marL="0" marR="0" lvl="0" indent="0" algn="l" defTabSz="3224417" rtl="0" eaLnBrk="0" fontAlgn="auto" latinLnBrk="0" hangingPunct="0">
              <a:lnSpc>
                <a:spcPct val="80000"/>
              </a:lnSpc>
              <a:spcBef>
                <a:spcPct val="55000"/>
              </a:spcBef>
              <a:spcAft>
                <a:spcPct val="10000"/>
              </a:spcAft>
              <a:buClrTx/>
              <a:buSzTx/>
              <a:buFontTx/>
              <a:buNone/>
              <a:tabLst/>
              <a:defRPr/>
            </a:pPr>
            <a:endParaRPr kumimoji="0" lang="en-GB" sz="1323" b="0" i="0" u="none" strike="noStrike" kern="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
        <p:nvSpPr>
          <p:cNvPr id="18" name="TextBox 17">
            <a:extLst>
              <a:ext uri="{FF2B5EF4-FFF2-40B4-BE49-F238E27FC236}">
                <a16:creationId xmlns:a16="http://schemas.microsoft.com/office/drawing/2014/main" id="{5FFC0617-0E04-49CB-A32B-935E3373A1FE}"/>
              </a:ext>
            </a:extLst>
          </p:cNvPr>
          <p:cNvSpPr txBox="1"/>
          <p:nvPr/>
        </p:nvSpPr>
        <p:spPr>
          <a:xfrm>
            <a:off x="1279441" y="1874011"/>
            <a:ext cx="1807615" cy="3735755"/>
          </a:xfrm>
          <a:prstGeom prst="rect">
            <a:avLst/>
          </a:prstGeom>
          <a:noFill/>
        </p:spPr>
        <p:txBody>
          <a:bodyPr wrap="square" lIns="322455" tIns="161221" rIns="322455" bIns="161221" rtlCol="0">
            <a:spAutoFit/>
          </a:bodyPr>
          <a:lstStyle/>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0" cap="none" spc="0" normalizeH="0" baseline="0" noProof="0" dirty="0">
                <a:ln>
                  <a:noFill/>
                </a:ln>
                <a:solidFill>
                  <a:prstClr val="black"/>
                </a:solidFill>
                <a:effectLst/>
                <a:uLnTx/>
                <a:uFillTx/>
                <a:latin typeface="Century Gothic" panose="020B0502020202020204" pitchFamily="34" charset="0"/>
                <a:ea typeface="+mn-ea"/>
                <a:cs typeface="+mn-cs"/>
              </a:rPr>
              <a:t>Ireland</a:t>
            </a: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0" cap="none" spc="0" normalizeH="0" baseline="0" noProof="0" dirty="0">
                <a:ln>
                  <a:noFill/>
                </a:ln>
                <a:solidFill>
                  <a:prstClr val="black"/>
                </a:solidFill>
                <a:effectLst/>
                <a:uLnTx/>
                <a:uFillTx/>
                <a:latin typeface="Century Gothic" panose="020B0502020202020204" pitchFamily="34" charset="0"/>
                <a:ea typeface="+mn-ea"/>
                <a:cs typeface="+mn-cs"/>
              </a:rPr>
              <a:t>Isle of Man</a:t>
            </a: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0" cap="none" spc="0" normalizeH="0" baseline="0" noProof="0" dirty="0">
                <a:ln>
                  <a:noFill/>
                </a:ln>
                <a:solidFill>
                  <a:prstClr val="black"/>
                </a:solidFill>
                <a:effectLst/>
                <a:uLnTx/>
                <a:uFillTx/>
                <a:latin typeface="Century Gothic" panose="020B0502020202020204" pitchFamily="34" charset="0"/>
                <a:ea typeface="+mn-ea"/>
                <a:cs typeface="+mn-cs"/>
              </a:rPr>
              <a:t>Japan</a:t>
            </a: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0" cap="none" spc="0" normalizeH="0" baseline="0" noProof="0" dirty="0">
                <a:ln>
                  <a:noFill/>
                </a:ln>
                <a:solidFill>
                  <a:prstClr val="black"/>
                </a:solidFill>
                <a:effectLst/>
                <a:uLnTx/>
                <a:uFillTx/>
                <a:latin typeface="Century Gothic" panose="020B0502020202020204" pitchFamily="34" charset="0"/>
                <a:ea typeface="+mn-ea"/>
                <a:cs typeface="+mn-cs"/>
              </a:rPr>
              <a:t>Jersey</a:t>
            </a: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charset="0"/>
              </a:rPr>
              <a:t>Kazakhstan</a:t>
            </a: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charset="0"/>
              </a:rPr>
              <a:t>Kenya</a:t>
            </a: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charset="0"/>
              </a:rPr>
              <a:t>Kuwait</a:t>
            </a: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charset="0"/>
              </a:rPr>
              <a:t>Labuan</a:t>
            </a: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charset="0"/>
              </a:rPr>
              <a:t>Latvia</a:t>
            </a: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0" cap="none" spc="0" normalizeH="0" baseline="0" noProof="0" dirty="0">
                <a:ln>
                  <a:noFill/>
                </a:ln>
                <a:solidFill>
                  <a:prstClr val="black"/>
                </a:solidFill>
                <a:effectLst/>
                <a:uLnTx/>
                <a:uFillTx/>
                <a:latin typeface="Century Gothic" panose="020B0502020202020204" pitchFamily="34" charset="0"/>
                <a:ea typeface="+mn-ea"/>
                <a:cs typeface="+mn-cs"/>
              </a:rPr>
              <a:t>Lebanon</a:t>
            </a: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0" cap="none" spc="0" normalizeH="0" baseline="0" noProof="0" dirty="0">
                <a:ln>
                  <a:noFill/>
                </a:ln>
                <a:solidFill>
                  <a:prstClr val="black"/>
                </a:solidFill>
                <a:effectLst/>
                <a:uLnTx/>
                <a:uFillTx/>
                <a:latin typeface="Century Gothic" panose="020B0502020202020204" pitchFamily="34" charset="0"/>
                <a:ea typeface="+mn-ea"/>
                <a:cs typeface="+mn-cs"/>
              </a:rPr>
              <a:t>Lithuania</a:t>
            </a: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charset="0"/>
              </a:rPr>
              <a:t>Malaysia</a:t>
            </a:r>
          </a:p>
        </p:txBody>
      </p:sp>
      <p:sp>
        <p:nvSpPr>
          <p:cNvPr id="19" name="TextBox 18">
            <a:extLst>
              <a:ext uri="{FF2B5EF4-FFF2-40B4-BE49-F238E27FC236}">
                <a16:creationId xmlns:a16="http://schemas.microsoft.com/office/drawing/2014/main" id="{9A6421D0-B6FB-45A6-BD67-6057DD101F6F}"/>
              </a:ext>
            </a:extLst>
          </p:cNvPr>
          <p:cNvSpPr txBox="1"/>
          <p:nvPr/>
        </p:nvSpPr>
        <p:spPr>
          <a:xfrm>
            <a:off x="2590557" y="1874011"/>
            <a:ext cx="1878848" cy="4030964"/>
          </a:xfrm>
          <a:prstGeom prst="rect">
            <a:avLst/>
          </a:prstGeom>
          <a:noFill/>
        </p:spPr>
        <p:txBody>
          <a:bodyPr wrap="square" lIns="322455" tIns="161221" rIns="322455" bIns="161221" rtlCol="0">
            <a:spAutoFit/>
          </a:bodyPr>
          <a:lstStyle/>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charset="0"/>
              </a:rPr>
              <a:t>Malta</a:t>
            </a: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charset="0"/>
              </a:rPr>
              <a:t>Mauritius</a:t>
            </a: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charset="0"/>
              </a:rPr>
              <a:t>Mexico</a:t>
            </a: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charset="0"/>
              </a:rPr>
              <a:t>Netherlands </a:t>
            </a: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charset="0"/>
              </a:rPr>
              <a:t>Oman</a:t>
            </a: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charset="0"/>
              </a:rPr>
              <a:t>Palestine</a:t>
            </a: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charset="0"/>
              </a:rPr>
              <a:t>Panama</a:t>
            </a: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charset="0"/>
              </a:rPr>
              <a:t>Qatar </a:t>
            </a: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charset="0"/>
              </a:rPr>
              <a:t>Rwanda</a:t>
            </a: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charset="0"/>
              </a:rPr>
              <a:t>Seychelles</a:t>
            </a: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0" cap="none" spc="0" normalizeH="0" baseline="0" noProof="0" dirty="0">
                <a:ln>
                  <a:noFill/>
                </a:ln>
                <a:solidFill>
                  <a:prstClr val="black"/>
                </a:solidFill>
                <a:effectLst/>
                <a:uLnTx/>
                <a:uFillTx/>
                <a:latin typeface="Century Gothic" panose="020B0502020202020204" pitchFamily="34" charset="0"/>
                <a:ea typeface="+mn-ea"/>
                <a:cs typeface="+mn-cs"/>
              </a:rPr>
              <a:t>Singapore</a:t>
            </a: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0" cap="none" spc="0" normalizeH="0" baseline="0" noProof="0" dirty="0">
                <a:ln>
                  <a:noFill/>
                </a:ln>
                <a:solidFill>
                  <a:prstClr val="black"/>
                </a:solidFill>
                <a:effectLst/>
                <a:uLnTx/>
                <a:uFillTx/>
                <a:latin typeface="Century Gothic" panose="020B0502020202020204" pitchFamily="34" charset="0"/>
                <a:ea typeface="+mn-ea"/>
                <a:cs typeface="+mn-cs"/>
              </a:rPr>
              <a:t>South Africa</a:t>
            </a: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endParaRPr kumimoji="0" lang="en-GB" sz="1323" b="0" i="0" u="none" strike="noStrike" kern="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
        <p:nvSpPr>
          <p:cNvPr id="20" name="TextBox 19">
            <a:extLst>
              <a:ext uri="{FF2B5EF4-FFF2-40B4-BE49-F238E27FC236}">
                <a16:creationId xmlns:a16="http://schemas.microsoft.com/office/drawing/2014/main" id="{58427227-67CB-4591-8473-C1C46F7316F4}"/>
              </a:ext>
            </a:extLst>
          </p:cNvPr>
          <p:cNvSpPr txBox="1"/>
          <p:nvPr/>
        </p:nvSpPr>
        <p:spPr>
          <a:xfrm>
            <a:off x="3995178" y="1874013"/>
            <a:ext cx="1524393" cy="3440546"/>
          </a:xfrm>
          <a:prstGeom prst="rect">
            <a:avLst/>
          </a:prstGeom>
          <a:noFill/>
        </p:spPr>
        <p:txBody>
          <a:bodyPr wrap="square" lIns="322455" tIns="161221" rIns="322455" bIns="161221" rtlCol="0">
            <a:spAutoFit/>
          </a:bodyPr>
          <a:lstStyle/>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0" cap="none" spc="0" normalizeH="0" baseline="0" noProof="0" dirty="0">
                <a:ln>
                  <a:noFill/>
                </a:ln>
                <a:solidFill>
                  <a:prstClr val="black"/>
                </a:solidFill>
                <a:effectLst/>
                <a:uLnTx/>
                <a:uFillTx/>
                <a:latin typeface="Century Gothic" panose="020B0502020202020204" pitchFamily="34" charset="0"/>
                <a:ea typeface="+mn-ea"/>
                <a:cs typeface="+mn-cs"/>
              </a:rPr>
              <a:t>Sri Lanka</a:t>
            </a: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0" cap="none" spc="0" normalizeH="0" baseline="0" noProof="0" dirty="0">
                <a:ln>
                  <a:noFill/>
                </a:ln>
                <a:solidFill>
                  <a:prstClr val="black"/>
                </a:solidFill>
                <a:effectLst/>
                <a:uLnTx/>
                <a:uFillTx/>
                <a:latin typeface="Century Gothic" panose="020B0502020202020204" pitchFamily="34" charset="0"/>
                <a:ea typeface="+mn-ea"/>
                <a:cs typeface="+mn-cs"/>
              </a:rPr>
              <a:t>Sweden</a:t>
            </a:r>
            <a:endParaRPr kumimoji="0" lang="en-GB" sz="1323"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charset="0"/>
            </a:endParaRP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charset="0"/>
              </a:rPr>
              <a:t>Tanzania</a:t>
            </a: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0" cap="none" spc="0" normalizeH="0" baseline="0" noProof="0" dirty="0">
                <a:ln>
                  <a:noFill/>
                </a:ln>
                <a:solidFill>
                  <a:prstClr val="black"/>
                </a:solidFill>
                <a:effectLst/>
                <a:uLnTx/>
                <a:uFillTx/>
                <a:latin typeface="Century Gothic" panose="020B0502020202020204" pitchFamily="34" charset="0"/>
                <a:ea typeface="+mn-ea"/>
                <a:cs typeface="+mn-cs"/>
              </a:rPr>
              <a:t>Tunisia</a:t>
            </a: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0" cap="none" spc="0" normalizeH="0" baseline="0" noProof="0" dirty="0">
                <a:ln>
                  <a:noFill/>
                </a:ln>
                <a:solidFill>
                  <a:prstClr val="black"/>
                </a:solidFill>
                <a:effectLst/>
                <a:uLnTx/>
                <a:uFillTx/>
                <a:latin typeface="Century Gothic" panose="020B0502020202020204" pitchFamily="34" charset="0"/>
                <a:ea typeface="+mn-ea"/>
                <a:cs typeface="+mn-cs"/>
              </a:rPr>
              <a:t>Turkey</a:t>
            </a: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charset="0"/>
              </a:rPr>
              <a:t>Thailand</a:t>
            </a: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0" cap="none" spc="0" normalizeH="0" baseline="0" noProof="0" dirty="0">
                <a:ln>
                  <a:noFill/>
                </a:ln>
                <a:solidFill>
                  <a:prstClr val="black"/>
                </a:solidFill>
                <a:effectLst/>
                <a:uLnTx/>
                <a:uFillTx/>
                <a:latin typeface="Century Gothic" panose="020B0502020202020204" pitchFamily="34" charset="0"/>
                <a:ea typeface="+mn-ea"/>
                <a:cs typeface="+mn-cs"/>
              </a:rPr>
              <a:t>UAE </a:t>
            </a: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0" cap="none" spc="0" normalizeH="0" baseline="0" noProof="0" dirty="0">
                <a:ln>
                  <a:noFill/>
                </a:ln>
                <a:solidFill>
                  <a:prstClr val="black"/>
                </a:solidFill>
                <a:effectLst/>
                <a:uLnTx/>
                <a:uFillTx/>
                <a:latin typeface="Century Gothic" panose="020B0502020202020204" pitchFamily="34" charset="0"/>
                <a:ea typeface="+mn-ea"/>
                <a:cs typeface="+mn-cs"/>
              </a:rPr>
              <a:t>Uganda</a:t>
            </a: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0" cap="none" spc="0" normalizeH="0" baseline="0" noProof="0" dirty="0">
                <a:ln>
                  <a:noFill/>
                </a:ln>
                <a:solidFill>
                  <a:prstClr val="black"/>
                </a:solidFill>
                <a:effectLst/>
                <a:uLnTx/>
                <a:uFillTx/>
                <a:latin typeface="Century Gothic" panose="020B0502020202020204" pitchFamily="34" charset="0"/>
                <a:ea typeface="+mn-ea"/>
                <a:cs typeface="+mn-cs"/>
              </a:rPr>
              <a:t>UK</a:t>
            </a: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charset="0"/>
              </a:rPr>
              <a:t>USA </a:t>
            </a:r>
          </a:p>
          <a:p>
            <a:pPr marL="0" marR="0" lvl="0" indent="0" algn="l" defTabSz="3224417" rtl="0" eaLnBrk="0" fontAlgn="auto" latinLnBrk="0" hangingPunct="0">
              <a:lnSpc>
                <a:spcPct val="80000"/>
              </a:lnSpc>
              <a:spcBef>
                <a:spcPct val="55000"/>
              </a:spcBef>
              <a:spcAft>
                <a:spcPct val="10000"/>
              </a:spcAft>
              <a:buClrTx/>
              <a:buSzTx/>
              <a:buFontTx/>
              <a:buBlip>
                <a:blip r:embed="rId4"/>
              </a:buBlip>
              <a:tabLst/>
              <a:defRPr/>
            </a:pPr>
            <a:r>
              <a:rPr kumimoji="0" lang="en-GB" sz="1323"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charset="0"/>
              </a:rPr>
              <a:t>Zambia</a:t>
            </a:r>
          </a:p>
        </p:txBody>
      </p:sp>
      <p:sp>
        <p:nvSpPr>
          <p:cNvPr id="13" name="TextBox 12">
            <a:extLst>
              <a:ext uri="{FF2B5EF4-FFF2-40B4-BE49-F238E27FC236}">
                <a16:creationId xmlns:a16="http://schemas.microsoft.com/office/drawing/2014/main" id="{778AACD9-777E-42D6-B6F4-35CF20CA89FC}"/>
              </a:ext>
            </a:extLst>
          </p:cNvPr>
          <p:cNvSpPr txBox="1"/>
          <p:nvPr/>
        </p:nvSpPr>
        <p:spPr>
          <a:xfrm>
            <a:off x="64523" y="5443962"/>
            <a:ext cx="1524393" cy="461013"/>
          </a:xfrm>
          <a:prstGeom prst="rect">
            <a:avLst/>
          </a:prstGeom>
          <a:noFill/>
        </p:spPr>
        <p:txBody>
          <a:bodyPr wrap="square" lIns="322455" tIns="161221" rIns="322455" bIns="161221" rtlCol="0">
            <a:spAutoFit/>
          </a:bodyPr>
          <a:lstStyle/>
          <a:p>
            <a:pPr marL="0" marR="0" lvl="0" indent="0" algn="l" defTabSz="3224417" rtl="0" eaLnBrk="0" fontAlgn="auto" latinLnBrk="0" hangingPunct="0">
              <a:lnSpc>
                <a:spcPct val="80000"/>
              </a:lnSpc>
              <a:spcBef>
                <a:spcPct val="55000"/>
              </a:spcBef>
              <a:spcAft>
                <a:spcPct val="10000"/>
              </a:spcAft>
              <a:buClrTx/>
              <a:buSzTx/>
              <a:buFontTx/>
              <a:buNone/>
              <a:tabLst/>
              <a:defRPr/>
            </a:pPr>
            <a:r>
              <a:rPr kumimoji="0" lang="en-GB" sz="1000" b="0" i="0" u="none" strike="noStrike" kern="0" cap="none" spc="0" normalizeH="0" baseline="0" noProof="0" dirty="0">
                <a:ln>
                  <a:noFill/>
                </a:ln>
                <a:solidFill>
                  <a:prstClr val="black"/>
                </a:solidFill>
                <a:effectLst/>
                <a:uLnTx/>
                <a:uFillTx/>
                <a:latin typeface="Century Gothic" panose="020B0502020202020204" pitchFamily="34" charset="0"/>
                <a:ea typeface="+mn-ea"/>
                <a:cs typeface="Arial" charset="0"/>
              </a:rPr>
              <a:t>*Qingdao</a:t>
            </a:r>
            <a:endParaRPr kumimoji="0" lang="en-GB"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charset="0"/>
            </a:endParaRPr>
          </a:p>
        </p:txBody>
      </p:sp>
      <p:pic>
        <p:nvPicPr>
          <p:cNvPr id="4" name="Picture 3">
            <a:extLst>
              <a:ext uri="{FF2B5EF4-FFF2-40B4-BE49-F238E27FC236}">
                <a16:creationId xmlns:a16="http://schemas.microsoft.com/office/drawing/2014/main" id="{23CEF1B0-49E4-4DA6-82AA-276B8ECE49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85547" y="1874011"/>
            <a:ext cx="6821069" cy="3440548"/>
          </a:xfrm>
          <a:prstGeom prst="rect">
            <a:avLst/>
          </a:prstGeom>
        </p:spPr>
      </p:pic>
    </p:spTree>
    <p:custDataLst>
      <p:tags r:id="rId1"/>
    </p:custDataLst>
    <p:extLst>
      <p:ext uri="{BB962C8B-B14F-4D97-AF65-F5344CB8AC3E}">
        <p14:creationId xmlns:p14="http://schemas.microsoft.com/office/powerpoint/2010/main" val="650247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24082" y="1293016"/>
            <a:ext cx="1347446" cy="1242416"/>
          </a:xfrm>
          <a:prstGeom prst="rect">
            <a:avLst/>
          </a:prstGeom>
        </p:spPr>
      </p:pic>
      <p:pic>
        <p:nvPicPr>
          <p:cNvPr id="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52163" y="1503418"/>
            <a:ext cx="1085326" cy="1067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10" descr="ub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25922" y="3867127"/>
            <a:ext cx="1430172" cy="720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1" descr="hsbc"/>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01046" y="1977195"/>
            <a:ext cx="1941646" cy="527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3" descr="db"/>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64872" y="1835949"/>
            <a:ext cx="2585686" cy="800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5" descr="Citi_small"/>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645100" y="1088243"/>
            <a:ext cx="1027819"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6" descr="ms-logo"/>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819475" y="4036221"/>
            <a:ext cx="2220913" cy="485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8" descr="nomura"/>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882968" y="3421046"/>
            <a:ext cx="1535701" cy="387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9" descr="Credit Suisse"/>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9407985" y="3189143"/>
            <a:ext cx="2019483" cy="419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0" descr="RBS"/>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937995" y="3796170"/>
            <a:ext cx="1446539" cy="551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34474" y="3533599"/>
            <a:ext cx="1668068" cy="549595"/>
          </a:xfrm>
          <a:prstGeom prst="rect">
            <a:avLst/>
          </a:prstGeom>
        </p:spPr>
      </p:pic>
      <p:pic>
        <p:nvPicPr>
          <p:cNvPr id="28" name="Picture 27"/>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38094" y="4648406"/>
            <a:ext cx="2211703" cy="702075"/>
          </a:xfrm>
          <a:prstGeom prst="rect">
            <a:avLst/>
          </a:prstGeom>
        </p:spPr>
      </p:pic>
      <p:sp>
        <p:nvSpPr>
          <p:cNvPr id="3" name="AutoShape 2" descr="data:image/jpeg;base64,/9j/4AAQSkZJRgABAQAAAQABAAD/2wCEAAkGBhAPEBEQDxIWExAVFRMTFhEWERERFxATFhEWFxURExUYJyYeFxkjGRIVHy8gIycqLywsFR49QTAqNSYrLCkBCQoKDgwOGg8PGiwlHiQqKSwtMC8sLCwtNCwsKSktLiksLCw1LCw0LykpLCwsKiwsLCwsLCwsLCwsLCwsLCwsKf/AABEIAJ0BQQMBIgACEQEDEQH/xAAcAAEAAgMBAQEAAAAAAAAAAAAABgcCBAUDAQj/xABLEAABAwICBgQHCgwGAwAAAAABAAIDBBEFIQYHEhMxUUFhkZIUFiJSU3HRFTI1VHJzgaGxsyMkJTRCYnSCsrTB8DZDY5PC4jOi8f/EABkBAQADAQEAAAAAAAAAAAAAAAABAgUEA//EADARAAIBAgIJAwMEAwAAAAAAAAABAgMREqEEFSExMkFRUtEFE4EzcZEiI7HwQmFy/9oADAMBAAIRAxEAPwC7kREAREQBERAEREAREQBERAEREAREQBERAEREAREQBERAEREAREQBERAEREAREQBERAEREAREQBERAEREAREQBERAEREAREQBERAEREAREQBERAEREAREQBERAEREAREQBERAEREAREQBERAEREAREQBERAEREAREQBERAEREAREQBERAEREARFqVeLwQu2ZZWMda9nOANj0/UVDkoq7YvY20XN8ZKT4xH3wnjJSfGI++FT3afcvyVxLqdJFzfGSk+MR98J4yUnxiPvhPdp9y/IxLqdJFzfGSk+MR98J4yUnxiPvhPdp9y/IxLqdJFzfGSk+MR98J4yUnxiPvhPdp9y/IxLqdJFqUmLQTO2YpWPda9muBNuf1hbaupKSumWvcIiKQEREAREQBERAEREAREQBERAEREAREQBERAEREAREQBERAEREAREQBVprNqt1Pt2vaKPK9r3kcP6qy1WOtSle6XIHZdEwBxBALmvcS2/O1lw6cr01fddHhpHARKSqfOzbppLOHGMhv9eB+pcZ+NVIJBeQRxGy3L6lhEDE67btcP7sV14zFORI5o228R53LLpWZhjT3q6zMy9zCgkqXjbkl2I+Ny1lyOq4yHWsa7SS3kw5/ru/oPb2LTr6x0x8rJo4N5evrWNJhDpDlk0/TfqaOlSqcOKpb7f3eLvcjfodI7+TNkfPb9pHR/eSYhJVRjbZLtx8doNZcDry+tc+qwox3vmOFxfL1joK9MPrXRGw8ph4t9nWjpw4oJfb+7hfkzzZjVS4gB5JOQAa3P6l2WVT4GbdTJtOIyjAb/TievgvGTdU93sb5buA83n6guTIHSuu67nH+7BRhjU3Ky+20XsWfqxqt7MXkWvE/Ljb8K0f0VkKtNVdK9shuDstic0usbBxkaQ2/O32Ky1qaCrUtm67NPR+AIiLtPcIi8aysjhY6WZ7WRtF3PcQ1rRe1yTw4oD2RauHYpBUs3lPKyVly3aY4OG0LXFx05jtW0gCIiAIuTiuldFSPbFUVDI5HC4YSSbE2DiBfZF+k2W5iWKwUzN5USNijuG7b3BoueAvzyKi5F0bSLQdj9KIBUmeMU5taYvAYbmws7hxBC2KKuinY2WF7ZI3X2XtIc11iQbEdYI+hSLo90REJCIiAIiIAq+101D46OmfG4scKlpDmktIIikIII6wrBVd67vzKn/aW/cyqstx5VeBnX1eabtxKDZkIFVGAJG8NscBMwcj0joPUReWlVBp1o5LhNUzFMPGzEXXewDyYnuObSB/lP4W6Cei7bWRovpLDiNM2eLLofHe5ieBmw/aD0ghRF8mRTm+GW8imgbycXxoEmwkbYXOX4STgtnWDrBdRObSUjRJWSW6NoRBxs3yf0nk8G/SegHV0C+GMa+cb97IotoR+O6QSzy5lrqiYA522Tu4x+6HNt8kKt9lkeWJqKS5t/wAkoodWE1U0S4vVzSyuzMTJLMjv+jexB/dAHr4rep9VkNPJHLSVNRC5j2OLd7tMka1wJY4CxsQCOPTwKmyK+FHuqUehWuvCZzaek2XFt5n8HFv+X1L5guquCopaeZ1VVNfJDHIbTMsHPjDjYFt7XPNY69Pzek+ef90tvA9Y8EFFTMdTVjjHBE0ubSktcWxtF2uJALcsiq7MTueLw+48RF8Zqq/R2qiDal9RTPG2GSFxD2g2ewgk7Lhl5TbcR1hXPDKHta4cHAOHqIuPtVLVGIxaQ4hF4RMylp4/IZC5x3koLruAdbYDnGw45WFgVdbWgAAZAZW5dSmHPoWo73bdyPq8ayijmY6OVocx2RaftHI9a9kVmr7GdBSWl+jHgtRsEksPlMceLmX96esHL/6o7LUbMm03oy9fP++pWprWYN3Tu6duRt+otBt/6hVdsDkFi1YqnUceXkyq0cM2ke7aHeSN2RtbVvJHFzibAD13Vx6KaIR0bGveA6oIzdxEf6jOXr6fVkoHq3pWyVse1nsNe8DrFgOzav8AQreXTodJNY5ctiOnRqatiZGtLdDo6tjnxgNqAMjkBL+q/rPQf6KnfAt29xcLbN8jxa4cQfUv0Oqe1i0rY62UN/TDJCOtw8rtLSfpTTKSX6489jI0mmuJERhn2pLu6ch1cv761JNDdF/CqjYuQweU9w4tZfJo6ycu3ko/sjkrS1VMG5qHjiZGtv1BlwO15XNSgqlRR5eDnowUppMmdJRxwsbHE0NY3INH95nrXsiLaStsRqnMx7SOmoI97UyBgOTW2LnSHzWNGZP2dSicWtSSa7qTDKqaLokDSAe6HD61FqRnu3jzxP5VNCZLR9Bihdstb6nPIcedyrmYwNAaAAAAAALAAcAB0BVTbPCMpTu07I1MFxF1TBHM6J8LngkxSCz2EOIs4fRf6Vx9ZPwVWfNj7xi9MT1g4bTSOimqWiRps5rWySbJ6Q4sBAPUovpvrDw6pw+pghnLpXsAa3dTNudtp4uaAMgVLasTOccLV+Rualvg137RL/BGp6oDqXNsNcTw38v8Ea+Yhp3U1wqIcGp3ylg2fDNuONrHc4w/J5te1yOduChOyREJKMFcnr5Wt98QPWQL9qyVQ6J6JYdiglbVSVTq9l98yaQB7HXsXMFjdoOWdyDxGYvpVVRV6NVrGNldNRP8sMccnx3s8AcGSN5ttfLoNgxcx7rSu1sJLjs1RhtTPUy1dHEKo2aJKWpkJZC0Na27D5rm36CeA4r11tyl2ExuJDi6SA7TQQHXY43AOYB61xteUzXxUD2G7XCdwPMFsJB7CunrP+BKf5VL90VV80Uk+OJycU/wrB8qP+aepnqt+CaX1S/zEihmKf4Vg+VH/NPUy1W/BNJ6pf5iRTHf8Cnxr/lErREXodQREQBERAFXeu78yp/2lv3MqsRQzWno/U11LDHSx7x7Zw8jaY2zd28Xu4gcXBVluPOqrwdiW1VIyaN0UrQ+N7S1zTmHNIsQVTE7KjRnEdpu1JRy9HpYgc2no3rL5HpvycVdoXK0l0dixCnfTzcDm14FzG8e9e3rF+HSCR0pJXIqQxK63ohWrWsZPieLzRHaje5j2uzF2mSQg5qMUM4wfH377yYXSSAu6BDOdpj/AFAlt/ku5KW6rtDqvDp6zwlgDHCNrJA9jhJsvfdwANwLEHMDiu/ppoLBijBtndzsBDJgLkDzHj9Jt87ZW6DxvSzaPJQk4J80ySg3zCKrsMwvSPDQIod1VQNya1z2kNHJu2WPaOq5AXZoa3SKaSMSU9NTxbbS9xdtOLNobQbZz8yL9Cvi/wBHqqnVM5WvT83pPnn/AHSm+iJ/J9F+zQfctUc1raM1VfDTspYw9zJHOcC9jLAssD5RF814YZW49TwRQNw6EiONkYcaqPMMaGhxAd1KN0inDUbsa2unBIDStqtlrZ2yMZtgAGRrg67Xeda1xfhY81IdWeJS1GGU75iXPG3HtHMvayQtaSek2AF+pRbE9DMZxaRnuhJFT07TcRRnb2crEtaLhzrZXc7K/DiDY+F4bHSwxwQjZjjaGtHHIdJPSSbknmSiW25ME3NytZG0iIrnuQHW4fwNN84/+BV7sjkp7rj/APDS/Ov/AIFBSw8vqWLpuyoZtf6jJJqzP5RI/wBGT7Y1bKqHVn8KO+Yk+2NW8u/RF+0jp0bg+Qqk1lH8o2/0o/8AmrbVQayvhQfMx/8ANNMX7TGk8HyR7ZHJWLqkP4vUfPD7tqrzYPJT7U6fxep+eH3TVwaF9Q5qH1EWAiIto0ilNDphhuPTQz+SHumhDjkPLe2SJ3qdssH74V1qI6c6vIcTAka7dVLRsiS1w9vQyQdIzNiMxfp4KPUw0loGbH4CoibZokkljNgTZo23OjcegeVdea/TsOeN6d01sI43BIsIxB5xanM9LIXiObZL2XLtoPLf0nWvdpzGZAPTMdMtHsN9yaippKeAfg2vjmjjYDYvbm1w9ZXNxt+kFZFJST0VMQ9t9kSRB7QDlI28psQ61jbivfBtFMQZglZQyxWmc47lm9iN2uMbiNoO2W+UHnMjiVCXKx5pb0ls28jR0Qc8aN15ivtXqOHHZ3ce1b93aUn1RNYMKi2LbRfMX/L3pGf7gZ9FlF9HMN0hw+A08NHC6Muc87x8LyS4AEZSAWs3hZa2B4BpFQmXwSBkbJCXGLe0z2NPQWBzyQQLDicgL3si2W2CDcWnZ7rbjqOFtKhuemP8Lb9lN9rsiPrstfXrUM/E4+LxvnkdIYdgDtLT3StXBNHtIKWWaaOniNRN7+olkhkeATchtn2AJsfe9A6AAu5gOrOd9T4di0wnmBDmxAlzdoe92yQBsjoY0AfYm1qwtKUXFLeyO61qZ0VBhEb8nshcxw5ObDACO0KQa0D+RKf5VL905cXTXA8dxERCejj/AAW3YwyR+Vtht7hzyf0AvTEdH8bxUU9PUQspaaLZzLmnMN2d44Bxc91r2AAGf0qOpDveVk9tjLFRbRWn9cf11LlMdVvwTSeqX+YkXhpnopI/CW0NEzbLNw1rS5jSWxuF3EuIF8r/AErpaBYVLSYfTwTt2JWCTabtNda8z3DNpIOTh0q6Vn8HrGLU/gkCIiudAREQBERAEUf0sxKWHdbp5bfbv73O2zbj6yo94yVXpj2M9izK/qVOjUdOSd19vJ3UdBnVgpposFFX3jLVemPYz2J4y1Xpj2M9i8dcUe15eT11ZV6rPwWCir7xlqvTHsZ7E8Zar0x7GexNcUe15eRqyr1WfgsFFX3jLVemPYz2J4y1Xpj2M9ia4o9ry8jVlXqs/BYKKvvGWq9MexnsTxlqvTHsZ7E1xR7Xl5GrKvVZ+CwUVfeMtV6Y9jPYnjJVemPYz2Jrij2vLyNWVeqz8FgrCaZrGl73BrWi5c4hoaBxJJyAXI0VrpJonukdtEPsDlw2Wm2XrXL1rH8lzfLh++atOnWVSmqi5mbXi6LknyIXprpI3E6mOOnuaeHaO8tYSOJF3Dqs0Ac7lau5C41Fj1PGxrQCCAL2Dc3WzPHNe/jPB+t2N9qwdI92rPFhMhzxO7OzoXicNLij3zyNjZuXDacdkXO7sPqKsjx6w345D/uBUpPilG9xc9ji48Tly+UvPw2h9G7t/wCy7aOkSpwUcDLwrOCsrF3+PWG/HIf9wKttMsThqcUa+CRsjN0xu203FwH3F/pCjPhtD6N3b/2XpBilGxwcxjg4dOR+1yVtIlUg44GJ1nNWdjubkLc0I0lZhlRLFUZQTEESWJEbhezj+rZ1jysFwfGeD9bsb7Vr12PQSRubYk2OzcNydbI8clxaP7tKd8JRTwu6P0JFK17Q5hDmkXDgQQ4HgQRkQslEtVZ/JUHypvv3ro6WVkkUTDG4sJfYkG1xsnJbtWsqdN1HyNihF1nFLmdxcXSrRSHEomRTl7Qx4kBY6xyBBbnlmDx6FFPd6p9M/vBPd6p9M/vBZeuKT/xeRov0ubVm1mSem0OgjrnYg10m9dGIy0yEtNm7Jc7pcSGtyJtcX45rvKuvd6p9M/vBPd6p9M/vBNcUu15BelzW5rMsVFXXu9U+mf3gnu9U+mf3gp1zS7XkTqyp1WZYqKuvd6p9M/vBPd6p9M/vBNc0u15DVlTqsyxUVde71T6Z/eCe71T6Z/eCa5pdryGrKnVZlioq693qn0z+8FsYfjdQ6WJpmcQXsBFxmC4XCmPq9NtLC8iH6bUSvdE9REWyZgREQBERAfC0HiF83Y5DsCyRLAx3Y5DsCbsch2BZIosgY7sch2BN2OQ7AskSyBjuxyHYE3Y5DsCyRLIGO7HIdgTdjkOwLJEsgY7sch2BN2OQ7AskSyAAA4L49gIsQCORF19RSDy8Fj8xvdangsfmN7rV6ohFjy8Fj8xvdangsfmN7rV6ogseXgsfmN7rU8Fj8xvdavVEFjy8Fj8xvdangsfmN7rV6ogsfGsAFgAByAshaDxX1EJMd2OQ7Am7HIdgWSKLIGO7HIdgTdjkOwLJEsgY7sch2BN2OQ7AskSyBjuxyHYE3Y5DsCyRLIGO7HIdgTdjkOwLJEsgY7sch2Bfdgch2BfUSwCIikBERAEREAREQBERAEREAREQBERAEREAREQBERAEREAREQBERAEREAREQBERAEREAREQBERAEREAREQBERAEREAREQBERAEREAREQBERAEREAREQBERAEREAREQBERAEREAREQBERAEREAREQBERAEREAREQBERAf//Z"/>
          <p:cNvSpPr>
            <a:spLocks noChangeAspect="1" noChangeArrowheads="1"/>
          </p:cNvSpPr>
          <p:nvPr/>
        </p:nvSpPr>
        <p:spPr bwMode="auto">
          <a:xfrm>
            <a:off x="1" y="-382029"/>
            <a:ext cx="806360" cy="80633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241764" tIns="120874" rIns="241764" bIns="120874" numCol="1" anchor="t" anchorCtr="0" compatLnSpc="1">
            <a:prstTxWarp prst="textNoShape">
              <a:avLst/>
            </a:prstTxWarp>
          </a:bodyPr>
          <a:lstStyle/>
          <a:p>
            <a:pPr defTabSz="1087834"/>
            <a:endParaRPr lang="en-GB" sz="3334" dirty="0">
              <a:solidFill>
                <a:prstClr val="black"/>
              </a:solidFill>
              <a:latin typeface="Calibri"/>
              <a:cs typeface="Arial" pitchFamily="34" charset="0"/>
            </a:endParaRPr>
          </a:p>
        </p:txBody>
      </p:sp>
      <p:sp>
        <p:nvSpPr>
          <p:cNvPr id="6" name="AutoShape 4" descr="data:image/jpeg;base64,/9j/4AAQSkZJRgABAQAAAQABAAD/2wCEAAkGBhAPEBEQDxIWExAVFRMTFhEWERERFxATFhEWFxURExUYJyYeFxkjGRIVHy8gIycqLywsFR49QTAqNSYrLCkBCQoKDgwOGg8PGiwlHiQqKSwtMC8sLCwtNCwsKSktLiksLCw1LCw0LykpLCwsKiwsLCwsLCwsLCwsLCwsLCwsKf/AABEIAJ0BQQMBIgACEQEDEQH/xAAcAAEAAgMBAQEAAAAAAAAAAAAABgcCBAUDAQj/xABLEAABAwICBgQHCgwGAwAAAAABAAIDBBEFIQYHEhMxUUFhkZIUFiJSU3HRFTI1VHJzgaGxsyMkJTRCYnSCsrTB8DZDY5PC4jOi8f/EABkBAQADAQEAAAAAAAAAAAAAAAABAgUEA//EADARAAIBAgIJAwMEAwAAAAAAAAABAgMREqEEFSExMkFRUtEFE4EzcZEiI7HwQmFy/9oADAMBAAIRAxEAPwC7kREAREQBERAEREAREQBERAEREAREQBERAEREAREQBERAEREAREQBERAEREAREQBERAEREAREQBERAEREAREQBERAEREAREQBERAEREAREQBERAEREAREQBERAEREAREQBERAEREAREQBERAEREAREQBERAEREAREQBERAEREAREQBERAEREARFqVeLwQu2ZZWMda9nOANj0/UVDkoq7YvY20XN8ZKT4xH3wnjJSfGI++FT3afcvyVxLqdJFzfGSk+MR98J4yUnxiPvhPdp9y/IxLqdJFzfGSk+MR98J4yUnxiPvhPdp9y/IxLqdJFzfGSk+MR98J4yUnxiPvhPdp9y/IxLqdJFqUmLQTO2YpWPda9muBNuf1hbaupKSumWvcIiKQEREAREQBERAEREAREQBERAEREAREQBERAEREAREQBERAEREAREQBVprNqt1Pt2vaKPK9r3kcP6qy1WOtSle6XIHZdEwBxBALmvcS2/O1lw6cr01fddHhpHARKSqfOzbppLOHGMhv9eB+pcZ+NVIJBeQRxGy3L6lhEDE67btcP7sV14zFORI5o228R53LLpWZhjT3q6zMy9zCgkqXjbkl2I+Ny1lyOq4yHWsa7SS3kw5/ru/oPb2LTr6x0x8rJo4N5evrWNJhDpDlk0/TfqaOlSqcOKpb7f3eLvcjfodI7+TNkfPb9pHR/eSYhJVRjbZLtx8doNZcDry+tc+qwox3vmOFxfL1joK9MPrXRGw8ph4t9nWjpw4oJfb+7hfkzzZjVS4gB5JOQAa3P6l2WVT4GbdTJtOIyjAb/TievgvGTdU93sb5buA83n6guTIHSuu67nH+7BRhjU3Ky+20XsWfqxqt7MXkWvE/Ljb8K0f0VkKtNVdK9shuDstic0usbBxkaQ2/O32Ky1qaCrUtm67NPR+AIiLtPcIi8aysjhY6WZ7WRtF3PcQ1rRe1yTw4oD2RauHYpBUs3lPKyVly3aY4OG0LXFx05jtW0gCIiAIuTiuldFSPbFUVDI5HC4YSSbE2DiBfZF+k2W5iWKwUzN5USNijuG7b3BoueAvzyKi5F0bSLQdj9KIBUmeMU5taYvAYbmws7hxBC2KKuinY2WF7ZI3X2XtIc11iQbEdYI+hSLo90REJCIiAIiIAq+101D46OmfG4scKlpDmktIIikIII6wrBVd67vzKn/aW/cyqstx5VeBnX1eabtxKDZkIFVGAJG8NscBMwcj0joPUReWlVBp1o5LhNUzFMPGzEXXewDyYnuObSB/lP4W6Cei7bWRovpLDiNM2eLLofHe5ieBmw/aD0ghRF8mRTm+GW8imgbycXxoEmwkbYXOX4STgtnWDrBdRObSUjRJWSW6NoRBxs3yf0nk8G/SegHV0C+GMa+cb97IotoR+O6QSzy5lrqiYA522Tu4x+6HNt8kKt9lkeWJqKS5t/wAkoodWE1U0S4vVzSyuzMTJLMjv+jexB/dAHr4rep9VkNPJHLSVNRC5j2OLd7tMka1wJY4CxsQCOPTwKmyK+FHuqUehWuvCZzaek2XFt5n8HFv+X1L5guquCopaeZ1VVNfJDHIbTMsHPjDjYFt7XPNY69Pzek+ef90tvA9Y8EFFTMdTVjjHBE0ubSktcWxtF2uJALcsiq7MTueLw+48RF8Zqq/R2qiDal9RTPG2GSFxD2g2ewgk7Lhl5TbcR1hXPDKHta4cHAOHqIuPtVLVGIxaQ4hF4RMylp4/IZC5x3koLruAdbYDnGw45WFgVdbWgAAZAZW5dSmHPoWo73bdyPq8ayijmY6OVocx2RaftHI9a9kVmr7GdBSWl+jHgtRsEksPlMceLmX96esHL/6o7LUbMm03oy9fP++pWprWYN3Tu6duRt+otBt/6hVdsDkFi1YqnUceXkyq0cM2ke7aHeSN2RtbVvJHFzibAD13Vx6KaIR0bGveA6oIzdxEf6jOXr6fVkoHq3pWyVse1nsNe8DrFgOzav8AQreXTodJNY5ctiOnRqatiZGtLdDo6tjnxgNqAMjkBL+q/rPQf6KnfAt29xcLbN8jxa4cQfUv0Oqe1i0rY62UN/TDJCOtw8rtLSfpTTKSX6489jI0mmuJERhn2pLu6ch1cv761JNDdF/CqjYuQweU9w4tZfJo6ycu3ko/sjkrS1VMG5qHjiZGtv1BlwO15XNSgqlRR5eDnowUppMmdJRxwsbHE0NY3INH95nrXsiLaStsRqnMx7SOmoI97UyBgOTW2LnSHzWNGZP2dSicWtSSa7qTDKqaLokDSAe6HD61FqRnu3jzxP5VNCZLR9Bihdstb6nPIcedyrmYwNAaAAAAAALAAcAB0BVTbPCMpTu07I1MFxF1TBHM6J8LngkxSCz2EOIs4fRf6Vx9ZPwVWfNj7xi9MT1g4bTSOimqWiRps5rWySbJ6Q4sBAPUovpvrDw6pw+pghnLpXsAa3dTNudtp4uaAMgVLasTOccLV+Rualvg137RL/BGp6oDqXNsNcTw38v8Ea+Yhp3U1wqIcGp3ylg2fDNuONrHc4w/J5te1yOduChOyREJKMFcnr5Wt98QPWQL9qyVQ6J6JYdiglbVSVTq9l98yaQB7HXsXMFjdoOWdyDxGYvpVVRV6NVrGNldNRP8sMccnx3s8AcGSN5ttfLoNgxcx7rSu1sJLjs1RhtTPUy1dHEKo2aJKWpkJZC0Na27D5rm36CeA4r11tyl2ExuJDi6SA7TQQHXY43AOYB61xteUzXxUD2G7XCdwPMFsJB7CunrP+BKf5VL90VV80Uk+OJycU/wrB8qP+aepnqt+CaX1S/zEihmKf4Vg+VH/NPUy1W/BNJ6pf5iRTHf8Cnxr/lErREXodQREQBERAFXeu78yp/2lv3MqsRQzWno/U11LDHSx7x7Zw8jaY2zd28Xu4gcXBVluPOqrwdiW1VIyaN0UrQ+N7S1zTmHNIsQVTE7KjRnEdpu1JRy9HpYgc2no3rL5HpvycVdoXK0l0dixCnfTzcDm14FzG8e9e3rF+HSCR0pJXIqQxK63ohWrWsZPieLzRHaje5j2uzF2mSQg5qMUM4wfH377yYXSSAu6BDOdpj/AFAlt/ku5KW6rtDqvDp6zwlgDHCNrJA9jhJsvfdwANwLEHMDiu/ppoLBijBtndzsBDJgLkDzHj9Jt87ZW6DxvSzaPJQk4J80ySg3zCKrsMwvSPDQIod1VQNya1z2kNHJu2WPaOq5AXZoa3SKaSMSU9NTxbbS9xdtOLNobQbZz8yL9Cvi/wBHqqnVM5WvT83pPnn/AHSm+iJ/J9F+zQfctUc1raM1VfDTspYw9zJHOcC9jLAssD5RF814YZW49TwRQNw6EiONkYcaqPMMaGhxAd1KN0inDUbsa2unBIDStqtlrZ2yMZtgAGRrg67Xeda1xfhY81IdWeJS1GGU75iXPG3HtHMvayQtaSek2AF+pRbE9DMZxaRnuhJFT07TcRRnb2crEtaLhzrZXc7K/DiDY+F4bHSwxwQjZjjaGtHHIdJPSSbknmSiW25ME3NytZG0iIrnuQHW4fwNN84/+BV7sjkp7rj/APDS/Ov/AIFBSw8vqWLpuyoZtf6jJJqzP5RI/wBGT7Y1bKqHVn8KO+Yk+2NW8u/RF+0jp0bg+Qqk1lH8o2/0o/8AmrbVQayvhQfMx/8ANNMX7TGk8HyR7ZHJWLqkP4vUfPD7tqrzYPJT7U6fxep+eH3TVwaF9Q5qH1EWAiIto0ilNDphhuPTQz+SHumhDjkPLe2SJ3qdssH74V1qI6c6vIcTAka7dVLRsiS1w9vQyQdIzNiMxfp4KPUw0loGbH4CoibZokkljNgTZo23OjcegeVdea/TsOeN6d01sI43BIsIxB5xanM9LIXiObZL2XLtoPLf0nWvdpzGZAPTMdMtHsN9yaippKeAfg2vjmjjYDYvbm1w9ZXNxt+kFZFJST0VMQ9t9kSRB7QDlI28psQ61jbivfBtFMQZglZQyxWmc47lm9iN2uMbiNoO2W+UHnMjiVCXKx5pb0ls28jR0Qc8aN15ivtXqOHHZ3ce1b93aUn1RNYMKi2LbRfMX/L3pGf7gZ9FlF9HMN0hw+A08NHC6Muc87x8LyS4AEZSAWs3hZa2B4BpFQmXwSBkbJCXGLe0z2NPQWBzyQQLDicgL3si2W2CDcWnZ7rbjqOFtKhuemP8Lb9lN9rsiPrstfXrUM/E4+LxvnkdIYdgDtLT3StXBNHtIKWWaaOniNRN7+olkhkeATchtn2AJsfe9A6AAu5gOrOd9T4di0wnmBDmxAlzdoe92yQBsjoY0AfYm1qwtKUXFLeyO61qZ0VBhEb8nshcxw5ObDACO0KQa0D+RKf5VL905cXTXA8dxERCejj/AAW3YwyR+Vtht7hzyf0AvTEdH8bxUU9PUQspaaLZzLmnMN2d44Bxc91r2AAGf0qOpDveVk9tjLFRbRWn9cf11LlMdVvwTSeqX+YkXhpnopI/CW0NEzbLNw1rS5jSWxuF3EuIF8r/AErpaBYVLSYfTwTt2JWCTabtNda8z3DNpIOTh0q6Vn8HrGLU/gkCIiudAREQBERAEUf0sxKWHdbp5bfbv73O2zbj6yo94yVXpj2M9izK/qVOjUdOSd19vJ3UdBnVgpposFFX3jLVemPYz2J4y1Xpj2M9i8dcUe15eT11ZV6rPwWCir7xlqvTHsZ7E8Zar0x7GexNcUe15eRqyr1WfgsFFX3jLVemPYz2J4y1Xpj2M9ia4o9ry8jVlXqs/BYKKvvGWq9MexnsTxlqvTHsZ7E1xR7Xl5GrKvVZ+CwUVfeMtV6Y9jPYnjJVemPYz2Jrij2vLyNWVeqz8FgrCaZrGl73BrWi5c4hoaBxJJyAXI0VrpJonukdtEPsDlw2Wm2XrXL1rH8lzfLh++atOnWVSmqi5mbXi6LknyIXprpI3E6mOOnuaeHaO8tYSOJF3Dqs0Ac7lau5C41Fj1PGxrQCCAL2Dc3WzPHNe/jPB+t2N9qwdI92rPFhMhzxO7OzoXicNLij3zyNjZuXDacdkXO7sPqKsjx6w345D/uBUpPilG9xc9ji48Tly+UvPw2h9G7t/wCy7aOkSpwUcDLwrOCsrF3+PWG/HIf9wKttMsThqcUa+CRsjN0xu203FwH3F/pCjPhtD6N3b/2XpBilGxwcxjg4dOR+1yVtIlUg44GJ1nNWdjubkLc0I0lZhlRLFUZQTEESWJEbhezj+rZ1jysFwfGeD9bsb7Vr12PQSRubYk2OzcNydbI8clxaP7tKd8JRTwu6P0JFK17Q5hDmkXDgQQ4HgQRkQslEtVZ/JUHypvv3ro6WVkkUTDG4sJfYkG1xsnJbtWsqdN1HyNihF1nFLmdxcXSrRSHEomRTl7Qx4kBY6xyBBbnlmDx6FFPd6p9M/vBPd6p9M/vBZeuKT/xeRov0ubVm1mSem0OgjrnYg10m9dGIy0yEtNm7Jc7pcSGtyJtcX45rvKuvd6p9M/vBPd6p9M/vBNcUu15BelzW5rMsVFXXu9U+mf3gnu9U+mf3gp1zS7XkTqyp1WZYqKuvd6p9M/vBPd6p9M/vBNc0u15DVlTqsyxUVde71T6Z/eCe71T6Z/eCa5pdryGrKnVZlioq693qn0z+8FsYfjdQ6WJpmcQXsBFxmC4XCmPq9NtLC8iH6bUSvdE9REWyZgREQBERAfC0HiF83Y5DsCyRLAx3Y5DsCbsch2BZIosgY7sch2BN2OQ7AskSyBjuxyHYE3Y5DsCyRLIGO7HIdgTdjkOwLJEsgY7sch2BN2OQ7AskSyAAA4L49gIsQCORF19RSDy8Fj8xvdangsfmN7rV6ohFjy8Fj8xvdangsfmN7rV6ogseXgsfmN7rU8Fj8xvdavVEFjy8Fj8xvdangsfmN7rV6ogsfGsAFgAByAshaDxX1EJMd2OQ7Am7HIdgWSKLIGO7HIdgTdjkOwLJEsgY7sch2BN2OQ7AskSyBjuxyHYE3Y5DsCyRLIGO7HIdgTdjkOwLJEsgY7sch2Bfdgch2BfUSwCIikBERAEREAREQBERAEREAREQBERAEREAREQBERAEREAREQBERAEREAREQBERAEREAREQBERAEREAREQBERAEREAREQBERAEREAREQBERAEREAREQBERAEREAREQBERAEREAREQBERAEREAREQBERAEREAREQBERAf//Z"/>
          <p:cNvSpPr>
            <a:spLocks noChangeAspect="1" noChangeArrowheads="1"/>
          </p:cNvSpPr>
          <p:nvPr/>
        </p:nvSpPr>
        <p:spPr bwMode="auto">
          <a:xfrm>
            <a:off x="403180" y="21136"/>
            <a:ext cx="806360" cy="80633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241764" tIns="120874" rIns="241764" bIns="120874" numCol="1" anchor="t" anchorCtr="0" compatLnSpc="1">
            <a:prstTxWarp prst="textNoShape">
              <a:avLst/>
            </a:prstTxWarp>
          </a:bodyPr>
          <a:lstStyle/>
          <a:p>
            <a:pPr defTabSz="1087834"/>
            <a:endParaRPr lang="en-GB" sz="3334" dirty="0">
              <a:solidFill>
                <a:prstClr val="black"/>
              </a:solidFill>
              <a:latin typeface="Calibri"/>
              <a:cs typeface="Arial" pitchFamily="34" charset="0"/>
            </a:endParaRPr>
          </a:p>
        </p:txBody>
      </p:sp>
      <p:pic>
        <p:nvPicPr>
          <p:cNvPr id="7" name="Picture 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384636" y="4040959"/>
            <a:ext cx="1672600" cy="509524"/>
          </a:xfrm>
          <a:prstGeom prst="rect">
            <a:avLst/>
          </a:prstGeom>
        </p:spPr>
      </p:pic>
      <p:pic>
        <p:nvPicPr>
          <p:cNvPr id="8" name="Picture 7"/>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0440042" y="223620"/>
            <a:ext cx="1275261" cy="768028"/>
          </a:xfrm>
          <a:prstGeom prst="rect">
            <a:avLst/>
          </a:prstGeom>
        </p:spPr>
      </p:pic>
      <p:pic>
        <p:nvPicPr>
          <p:cNvPr id="12" name="Picture 11"/>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8004428" y="353366"/>
            <a:ext cx="1967368" cy="1612457"/>
          </a:xfrm>
          <a:prstGeom prst="rect">
            <a:avLst/>
          </a:prstGeom>
        </p:spPr>
      </p:pic>
      <p:pic>
        <p:nvPicPr>
          <p:cNvPr id="20" name="Picture 21" descr="jpmorgan"/>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663283" y="965369"/>
            <a:ext cx="1783617"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2465577" y="3534472"/>
            <a:ext cx="1152753" cy="1417197"/>
          </a:xfrm>
          <a:prstGeom prst="rect">
            <a:avLst/>
          </a:prstGeom>
        </p:spPr>
      </p:pic>
      <p:pic>
        <p:nvPicPr>
          <p:cNvPr id="23" name="Picture 1"/>
          <p:cNvPicPr>
            <a:picLocks noChangeAspect="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661653" y="2787370"/>
            <a:ext cx="2737130" cy="434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p:cNvSpPr txBox="1">
            <a:spLocks noChangeArrowheads="1"/>
          </p:cNvSpPr>
          <p:nvPr/>
        </p:nvSpPr>
        <p:spPr bwMode="auto">
          <a:xfrm>
            <a:off x="110383" y="133947"/>
            <a:ext cx="10548303" cy="70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120647" tIns="59267" rIns="120647" bIns="59267" rtlCol="0" anchor="ctr">
            <a:noAutofit/>
          </a:bodyPr>
          <a:lstStyle>
            <a:defPPr>
              <a:defRPr lang="en-US"/>
            </a:defPPr>
            <a:lvl1pPr defTabSz="411452" eaLnBrk="0" hangingPunct="0">
              <a:spcBef>
                <a:spcPct val="0"/>
              </a:spcBef>
              <a:defRPr sz="1200">
                <a:solidFill>
                  <a:srgbClr val="006666"/>
                </a:solidFill>
                <a:latin typeface="Century Gothic" pitchFamily="34" charset="0"/>
              </a:defRPr>
            </a:lvl1pPr>
          </a:lstStyle>
          <a:p>
            <a:pPr defTabSz="348335"/>
            <a:r>
              <a:rPr lang="en-US" sz="3734" dirty="0"/>
              <a:t>Who works with CISI and takes our exams?</a:t>
            </a:r>
          </a:p>
        </p:txBody>
      </p:sp>
      <p:pic>
        <p:nvPicPr>
          <p:cNvPr id="16" name="Picture 17" descr="BNP Paribas"/>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7909488" y="2553229"/>
            <a:ext cx="2263954" cy="696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4121216" y="4666577"/>
            <a:ext cx="2214996" cy="1043109"/>
          </a:xfrm>
          <a:prstGeom prst="rect">
            <a:avLst/>
          </a:prstGeom>
        </p:spPr>
      </p:pic>
      <p:pic>
        <p:nvPicPr>
          <p:cNvPr id="30" name="Picture 26" descr="http://memrieconomicblog.org/images/uploaded/nationalbankofdubai.JPG"/>
          <p:cNvPicPr>
            <a:picLocks noChangeAspect="1" noChangeArrowheads="1"/>
          </p:cNvPicPr>
          <p:nvPr/>
        </p:nvPicPr>
        <p:blipFill>
          <a:blip r:embed="rId24">
            <a:extLst>
              <a:ext uri="{28A0092B-C50C-407E-A947-70E740481C1C}">
                <a14:useLocalDpi xmlns:a14="http://schemas.microsoft.com/office/drawing/2010/main" val="0"/>
              </a:ext>
            </a:extLst>
          </a:blip>
          <a:srcRect t="10107" b="40596"/>
          <a:stretch>
            <a:fillRect/>
          </a:stretch>
        </p:blipFill>
        <p:spPr bwMode="auto">
          <a:xfrm>
            <a:off x="5776449" y="1798813"/>
            <a:ext cx="2279650" cy="577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22" descr="http://www.swfinstitute.org/beta/wp-content/uploads/2010/05/qatarinvestmentauthority1.gif"/>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364796" y="987048"/>
            <a:ext cx="2995727" cy="80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30" descr="http://content.indiainfoline.com/Admin/InfoNewImages/1415517994_LS_kotak.jpg"/>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6872035" y="4666577"/>
            <a:ext cx="1892301" cy="853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2" name="Picture 2" descr="H:\LOGOS\Other Company Logos\MAYBANK_KIMENG_BOX.jpg"/>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9300158" y="4924317"/>
            <a:ext cx="1713976" cy="667237"/>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3618330" y="2669218"/>
            <a:ext cx="3630507" cy="712168"/>
          </a:xfrm>
          <a:prstGeom prst="rect">
            <a:avLst/>
          </a:prstGeom>
        </p:spPr>
      </p:pic>
    </p:spTree>
    <p:custDataLst>
      <p:tags r:id="rId1"/>
    </p:custDataLst>
    <p:extLst>
      <p:ext uri="{BB962C8B-B14F-4D97-AF65-F5344CB8AC3E}">
        <p14:creationId xmlns:p14="http://schemas.microsoft.com/office/powerpoint/2010/main" val="26153398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93877" y="196198"/>
            <a:ext cx="9594485" cy="628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917" tIns="60959" rIns="121917" bIns="60959"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defTabSz="1088367" eaLnBrk="1" fontAlgn="base" hangingPunct="1">
              <a:spcBef>
                <a:spcPct val="0"/>
              </a:spcBef>
              <a:spcAft>
                <a:spcPct val="0"/>
              </a:spcAft>
            </a:pPr>
            <a:r>
              <a:rPr lang="en-US" sz="4233" dirty="0">
                <a:solidFill>
                  <a:srgbClr val="006666"/>
                </a:solidFill>
                <a:latin typeface="Century Gothic" pitchFamily="34" charset="0"/>
              </a:rPr>
              <a:t>CISI Professional Qualifications</a:t>
            </a:r>
          </a:p>
        </p:txBody>
      </p:sp>
      <p:sp>
        <p:nvSpPr>
          <p:cNvPr id="3" name="Rectangle 3"/>
          <p:cNvSpPr>
            <a:spLocks noChangeArrowheads="1"/>
          </p:cNvSpPr>
          <p:nvPr/>
        </p:nvSpPr>
        <p:spPr bwMode="auto">
          <a:xfrm>
            <a:off x="85054" y="1616259"/>
            <a:ext cx="6689807" cy="38709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0648" tIns="59266" rIns="120648" bIns="59266"/>
          <a:lstStyle/>
          <a:p>
            <a:pPr marL="476197" indent="-476197" defTabSz="1088367" eaLnBrk="0" hangingPunct="0">
              <a:lnSpc>
                <a:spcPct val="85000"/>
              </a:lnSpc>
              <a:spcBef>
                <a:spcPts val="400"/>
              </a:spcBef>
              <a:spcAft>
                <a:spcPts val="400"/>
              </a:spcAft>
              <a:buClr>
                <a:srgbClr val="006666"/>
              </a:buClr>
              <a:buSzPct val="125000"/>
              <a:buFont typeface="Arial" pitchFamily="34" charset="0"/>
              <a:buChar char="•"/>
            </a:pPr>
            <a:r>
              <a:rPr lang="en-GB" sz="2370" dirty="0">
                <a:solidFill>
                  <a:srgbClr val="4BACC6">
                    <a:lumMod val="25000"/>
                  </a:srgbClr>
                </a:solidFill>
                <a:latin typeface="+mj-lt"/>
              </a:rPr>
              <a:t>Exam syllabuses produced and reviewed annually by panels of industry practitioners </a:t>
            </a:r>
          </a:p>
          <a:p>
            <a:pPr marL="476197" indent="-476197" defTabSz="1088367" eaLnBrk="0" hangingPunct="0">
              <a:lnSpc>
                <a:spcPct val="85000"/>
              </a:lnSpc>
              <a:spcBef>
                <a:spcPts val="400"/>
              </a:spcBef>
              <a:spcAft>
                <a:spcPts val="400"/>
              </a:spcAft>
              <a:buClr>
                <a:srgbClr val="006666"/>
              </a:buClr>
              <a:buSzPct val="125000"/>
              <a:buFont typeface="Arial" pitchFamily="34" charset="0"/>
              <a:buChar char="•"/>
            </a:pPr>
            <a:r>
              <a:rPr lang="en-GB" sz="2370" dirty="0">
                <a:solidFill>
                  <a:srgbClr val="4BACC6">
                    <a:lumMod val="25000"/>
                  </a:srgbClr>
                </a:solidFill>
                <a:latin typeface="+mj-lt"/>
              </a:rPr>
              <a:t>Qualifications are flexible to suit job requirements – practitioners can add job-related technical units and substitute regulatory exams with those specific to local markets</a:t>
            </a:r>
          </a:p>
          <a:p>
            <a:pPr marL="476197" indent="-476197" defTabSz="1088367" eaLnBrk="0" hangingPunct="0">
              <a:lnSpc>
                <a:spcPct val="85000"/>
              </a:lnSpc>
              <a:spcBef>
                <a:spcPts val="400"/>
              </a:spcBef>
              <a:spcAft>
                <a:spcPts val="400"/>
              </a:spcAft>
              <a:buClr>
                <a:srgbClr val="006666"/>
              </a:buClr>
              <a:buSzPct val="125000"/>
              <a:buFont typeface="Arial" pitchFamily="34" charset="0"/>
              <a:buChar char="•"/>
            </a:pPr>
            <a:r>
              <a:rPr lang="en-GB" sz="2370" dirty="0">
                <a:solidFill>
                  <a:srgbClr val="4BACC6">
                    <a:lumMod val="25000"/>
                  </a:srgbClr>
                </a:solidFill>
                <a:latin typeface="+mj-lt"/>
              </a:rPr>
              <a:t>Questions are practitioner moderated to ensure they are up-to-date and relevant</a:t>
            </a:r>
          </a:p>
          <a:p>
            <a:pPr marL="476197" indent="-476197" defTabSz="1088367" eaLnBrk="0" hangingPunct="0">
              <a:lnSpc>
                <a:spcPct val="85000"/>
              </a:lnSpc>
              <a:spcBef>
                <a:spcPts val="400"/>
              </a:spcBef>
              <a:spcAft>
                <a:spcPts val="400"/>
              </a:spcAft>
              <a:buClr>
                <a:srgbClr val="006666"/>
              </a:buClr>
              <a:buSzPct val="125000"/>
              <a:buFont typeface="Arial" pitchFamily="34" charset="0"/>
              <a:buChar char="•"/>
            </a:pPr>
            <a:r>
              <a:rPr lang="en-GB" sz="2370" dirty="0">
                <a:solidFill>
                  <a:srgbClr val="4BACC6">
                    <a:lumMod val="25000"/>
                  </a:srgbClr>
                </a:solidFill>
                <a:latin typeface="+mj-lt"/>
              </a:rPr>
              <a:t>Benchmark qualifications across the financial services spectrum -  operations, retail, wholesale, front, back and middle office. </a:t>
            </a:r>
          </a:p>
        </p:txBody>
      </p:sp>
      <p:sp>
        <p:nvSpPr>
          <p:cNvPr id="4" name="TextBox 3"/>
          <p:cNvSpPr txBox="1"/>
          <p:nvPr/>
        </p:nvSpPr>
        <p:spPr>
          <a:xfrm>
            <a:off x="85054" y="1028144"/>
            <a:ext cx="8253948" cy="545275"/>
          </a:xfrm>
          <a:prstGeom prst="rect">
            <a:avLst/>
          </a:prstGeom>
          <a:noFill/>
        </p:spPr>
        <p:txBody>
          <a:bodyPr wrap="square" lIns="121917" tIns="60959" rIns="121917" bIns="60959">
            <a:spAutoFit/>
          </a:bodyPr>
          <a:lstStyle/>
          <a:p>
            <a:pPr defTabSz="1219218">
              <a:lnSpc>
                <a:spcPct val="90000"/>
              </a:lnSpc>
              <a:spcBef>
                <a:spcPct val="40000"/>
              </a:spcBef>
              <a:spcAft>
                <a:spcPct val="20000"/>
              </a:spcAft>
              <a:buClr>
                <a:srgbClr val="006666"/>
              </a:buClr>
              <a:buSzPct val="125000"/>
              <a:defRPr/>
            </a:pPr>
            <a:r>
              <a:rPr lang="en-GB" sz="3048" b="1" dirty="0">
                <a:solidFill>
                  <a:srgbClr val="006666"/>
                </a:solidFill>
                <a:latin typeface="+mj-lt"/>
              </a:rPr>
              <a:t>Created by professionals for professionals</a:t>
            </a:r>
          </a:p>
        </p:txBody>
      </p:sp>
      <p:pic>
        <p:nvPicPr>
          <p:cNvPr id="7" name="Picture 6">
            <a:extLst>
              <a:ext uri="{FF2B5EF4-FFF2-40B4-BE49-F238E27FC236}">
                <a16:creationId xmlns:a16="http://schemas.microsoft.com/office/drawing/2014/main" id="{F06D6E60-3DB2-4065-AA3C-F26445EDF95E}"/>
              </a:ext>
            </a:extLst>
          </p:cNvPr>
          <p:cNvPicPr>
            <a:picLocks noChangeAspect="1"/>
          </p:cNvPicPr>
          <p:nvPr/>
        </p:nvPicPr>
        <p:blipFill rotWithShape="1">
          <a:blip r:embed="rId4"/>
          <a:srcRect l="4672" r="10423"/>
          <a:stretch/>
        </p:blipFill>
        <p:spPr>
          <a:xfrm>
            <a:off x="7304494" y="1764014"/>
            <a:ext cx="4290605" cy="3456606"/>
          </a:xfrm>
          <a:prstGeom prst="rect">
            <a:avLst/>
          </a:prstGeom>
        </p:spPr>
      </p:pic>
    </p:spTree>
    <p:custDataLst>
      <p:tags r:id="rId1"/>
    </p:custDataLst>
    <p:extLst>
      <p:ext uri="{BB962C8B-B14F-4D97-AF65-F5344CB8AC3E}">
        <p14:creationId xmlns:p14="http://schemas.microsoft.com/office/powerpoint/2010/main" val="4605443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txBox="1">
            <a:spLocks noChangeArrowheads="1"/>
          </p:cNvSpPr>
          <p:nvPr/>
        </p:nvSpPr>
        <p:spPr bwMode="auto">
          <a:xfrm>
            <a:off x="133352" y="38101"/>
            <a:ext cx="9193484" cy="11662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120649" tIns="59267" rIns="120649" bIns="59267" rtlCol="0" anchor="ctr">
            <a:noAutofit/>
          </a:bodyPr>
          <a:lstStyle>
            <a:defPPr>
              <a:defRPr lang="en-US"/>
            </a:defPPr>
            <a:lvl1pPr defTabSz="816373" eaLnBrk="0" hangingPunct="0">
              <a:spcBef>
                <a:spcPct val="0"/>
              </a:spcBef>
              <a:defRPr sz="2400">
                <a:solidFill>
                  <a:srgbClr val="006666"/>
                </a:solidFill>
                <a:latin typeface="Century Gothic" pitchFamily="34" charset="0"/>
              </a:defRPr>
            </a:lvl1pPr>
          </a:lstStyle>
          <a:p>
            <a:r>
              <a:rPr lang="en-GB" altLang="en-US" sz="3734" dirty="0"/>
              <a:t>Continuing Professional Development (CPD)</a:t>
            </a:r>
          </a:p>
        </p:txBody>
      </p:sp>
      <p:pic>
        <p:nvPicPr>
          <p:cNvPr id="2" name="Picture 1"/>
          <p:cNvPicPr>
            <a:picLocks noChangeAspect="1"/>
          </p:cNvPicPr>
          <p:nvPr/>
        </p:nvPicPr>
        <p:blipFill>
          <a:blip r:embed="rId4"/>
          <a:stretch>
            <a:fillRect/>
          </a:stretch>
        </p:blipFill>
        <p:spPr>
          <a:xfrm>
            <a:off x="0" y="1417348"/>
            <a:ext cx="12192000" cy="4987637"/>
          </a:xfrm>
          <a:prstGeom prst="rect">
            <a:avLst/>
          </a:prstGeom>
        </p:spPr>
      </p:pic>
    </p:spTree>
    <p:custDataLst>
      <p:tags r:id="rId1"/>
    </p:custDataLst>
    <p:extLst>
      <p:ext uri="{BB962C8B-B14F-4D97-AF65-F5344CB8AC3E}">
        <p14:creationId xmlns:p14="http://schemas.microsoft.com/office/powerpoint/2010/main" val="4383691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020E61-4875-4A99-BE09-3DADF8641493}"/>
              </a:ext>
            </a:extLst>
          </p:cNvPr>
          <p:cNvPicPr>
            <a:picLocks noChangeAspect="1"/>
          </p:cNvPicPr>
          <p:nvPr/>
        </p:nvPicPr>
        <p:blipFill>
          <a:blip r:embed="rId3"/>
          <a:stretch>
            <a:fillRect/>
          </a:stretch>
        </p:blipFill>
        <p:spPr>
          <a:xfrm>
            <a:off x="7071346" y="1189174"/>
            <a:ext cx="4329988" cy="4372718"/>
          </a:xfrm>
          <a:prstGeom prst="rect">
            <a:avLst/>
          </a:prstGeom>
        </p:spPr>
      </p:pic>
      <p:sp>
        <p:nvSpPr>
          <p:cNvPr id="2" name="Title 1">
            <a:extLst>
              <a:ext uri="{FF2B5EF4-FFF2-40B4-BE49-F238E27FC236}">
                <a16:creationId xmlns:a16="http://schemas.microsoft.com/office/drawing/2014/main" id="{4C3CA54D-AA3B-4A58-BDC0-A146179C91F8}"/>
              </a:ext>
            </a:extLst>
          </p:cNvPr>
          <p:cNvSpPr>
            <a:spLocks noGrp="1"/>
          </p:cNvSpPr>
          <p:nvPr>
            <p:ph type="title"/>
          </p:nvPr>
        </p:nvSpPr>
        <p:spPr>
          <a:xfrm>
            <a:off x="149153" y="41518"/>
            <a:ext cx="11859885" cy="898871"/>
          </a:xfrm>
        </p:spPr>
        <p:txBody>
          <a:bodyPr>
            <a:noAutofit/>
          </a:bodyPr>
          <a:lstStyle/>
          <a:p>
            <a:pPr algn="l" eaLnBrk="0" hangingPunct="0"/>
            <a:r>
              <a:rPr lang="en-US" sz="3725" dirty="0">
                <a:solidFill>
                  <a:srgbClr val="006666"/>
                </a:solidFill>
                <a:latin typeface="Century Gothic" pitchFamily="34" charset="0"/>
              </a:rPr>
              <a:t>Professional Qualifications in Emerging Markets</a:t>
            </a:r>
          </a:p>
        </p:txBody>
      </p:sp>
      <p:sp>
        <p:nvSpPr>
          <p:cNvPr id="3" name="Content Placeholder 2">
            <a:extLst>
              <a:ext uri="{FF2B5EF4-FFF2-40B4-BE49-F238E27FC236}">
                <a16:creationId xmlns:a16="http://schemas.microsoft.com/office/drawing/2014/main" id="{E17BC4EF-AA6C-48F1-AA67-FA64FE951B77}"/>
              </a:ext>
            </a:extLst>
          </p:cNvPr>
          <p:cNvSpPr>
            <a:spLocks noGrp="1"/>
          </p:cNvSpPr>
          <p:nvPr>
            <p:ph idx="1"/>
          </p:nvPr>
        </p:nvSpPr>
        <p:spPr>
          <a:xfrm>
            <a:off x="172084" y="1112553"/>
            <a:ext cx="7265018" cy="4525962"/>
          </a:xfrm>
        </p:spPr>
        <p:txBody>
          <a:bodyPr>
            <a:normAutofit/>
          </a:bodyPr>
          <a:lstStyle/>
          <a:p>
            <a:pPr>
              <a:buFont typeface="Wingdings" panose="05000000000000000000" pitchFamily="2" charset="2"/>
              <a:buChar char="ü"/>
            </a:pPr>
            <a:r>
              <a:rPr lang="en-GB" sz="2709" dirty="0">
                <a:solidFill>
                  <a:srgbClr val="0070C0"/>
                </a:solidFill>
              </a:rPr>
              <a:t>Common standards </a:t>
            </a:r>
            <a:r>
              <a:rPr lang="en-GB" sz="2709" dirty="0"/>
              <a:t>– ensuring harmonisation of standards across regions</a:t>
            </a:r>
          </a:p>
          <a:p>
            <a:pPr>
              <a:buFont typeface="Wingdings" panose="05000000000000000000" pitchFamily="2" charset="2"/>
              <a:buChar char="ü"/>
            </a:pPr>
            <a:r>
              <a:rPr lang="en-GB" sz="2709" dirty="0">
                <a:solidFill>
                  <a:srgbClr val="0070C0"/>
                </a:solidFill>
              </a:rPr>
              <a:t>Capacity Building and Cooperation </a:t>
            </a:r>
            <a:r>
              <a:rPr lang="en-GB" sz="2709" dirty="0"/>
              <a:t>through internationally recognised and portable qualifications</a:t>
            </a:r>
          </a:p>
          <a:p>
            <a:pPr>
              <a:buFont typeface="Wingdings" panose="05000000000000000000" pitchFamily="2" charset="2"/>
              <a:buChar char="ü"/>
            </a:pPr>
            <a:r>
              <a:rPr lang="en-GB" sz="2709" dirty="0">
                <a:solidFill>
                  <a:srgbClr val="0070C0"/>
                </a:solidFill>
              </a:rPr>
              <a:t>Market Development </a:t>
            </a:r>
            <a:r>
              <a:rPr lang="en-GB" sz="2709" dirty="0"/>
              <a:t>by developing the human capital required for growth</a:t>
            </a:r>
          </a:p>
          <a:p>
            <a:pPr>
              <a:buFont typeface="Wingdings" panose="05000000000000000000" pitchFamily="2" charset="2"/>
              <a:buChar char="ü"/>
            </a:pPr>
            <a:r>
              <a:rPr lang="en-GB" sz="2709" dirty="0">
                <a:solidFill>
                  <a:srgbClr val="0070C0"/>
                </a:solidFill>
              </a:rPr>
              <a:t>Consumer Protection and Education </a:t>
            </a:r>
            <a:r>
              <a:rPr lang="en-GB" sz="2709" dirty="0"/>
              <a:t>by ensuring qualified and competent professionals within financial services</a:t>
            </a:r>
            <a:endParaRPr lang="en-GB" sz="3386" dirty="0">
              <a:solidFill>
                <a:srgbClr val="0070C0"/>
              </a:solidFill>
            </a:endParaRPr>
          </a:p>
          <a:p>
            <a:pPr marL="0" indent="0">
              <a:buNone/>
            </a:pPr>
            <a:endParaRPr lang="en-GB" sz="2709" dirty="0"/>
          </a:p>
        </p:txBody>
      </p:sp>
    </p:spTree>
    <p:extLst>
      <p:ext uri="{BB962C8B-B14F-4D97-AF65-F5344CB8AC3E}">
        <p14:creationId xmlns:p14="http://schemas.microsoft.com/office/powerpoint/2010/main" val="415966108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0.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3.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4.xml><?xml version="1.0" encoding="utf-8"?>
<p:tagLst xmlns:a="http://schemas.openxmlformats.org/drawingml/2006/main" xmlns:r="http://schemas.openxmlformats.org/officeDocument/2006/relationships" xmlns:p="http://schemas.openxmlformats.org/presentationml/2006/main">
  <p:tag name="POINTS" val="1"/>
  <p:tag name="TIME" val="0"/>
</p:tagLst>
</file>

<file path=ppt/tags/tag5.xml><?xml version="1.0" encoding="utf-8"?>
<p:tagLst xmlns:a="http://schemas.openxmlformats.org/drawingml/2006/main" xmlns:r="http://schemas.openxmlformats.org/officeDocument/2006/relationships" xmlns:p="http://schemas.openxmlformats.org/presentationml/2006/main">
  <p:tag name="POINTS" val="1"/>
  <p:tag name="TIME" val="0"/>
</p:tagLst>
</file>

<file path=ppt/tags/tag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8.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504</TotalTime>
  <Words>608</Words>
  <Application>Microsoft Office PowerPoint</Application>
  <PresentationFormat>Widescreen</PresentationFormat>
  <Paragraphs>129</Paragraphs>
  <Slides>12</Slides>
  <Notes>12</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12</vt:i4>
      </vt:variant>
    </vt:vector>
  </HeadingPairs>
  <TitlesOfParts>
    <vt:vector size="21" baseType="lpstr">
      <vt:lpstr>Arial</vt:lpstr>
      <vt:lpstr>Book Antiqua</vt:lpstr>
      <vt:lpstr>Calibri</vt:lpstr>
      <vt:lpstr>Calibri (body)</vt:lpstr>
      <vt:lpstr>Century Gothic</vt:lpstr>
      <vt:lpstr>Wingdings</vt:lpstr>
      <vt:lpstr>1_Office Theme</vt:lpstr>
      <vt:lpstr>2_Office Theme</vt:lpstr>
      <vt:lpstr>3_Office Theme</vt:lpstr>
      <vt:lpstr>PowerPoint Presentation</vt:lpstr>
      <vt:lpstr>Key information about the CISI</vt:lpstr>
      <vt:lpstr>Introducing the CISI</vt:lpstr>
      <vt:lpstr>PowerPoint Presentation</vt:lpstr>
      <vt:lpstr>PowerPoint Presentation</vt:lpstr>
      <vt:lpstr>PowerPoint Presentation</vt:lpstr>
      <vt:lpstr>PowerPoint Presentation</vt:lpstr>
      <vt:lpstr>PowerPoint Presentation</vt:lpstr>
      <vt:lpstr>Professional Qualifications in Emerging Markets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Charis Williams</dc:creator>
  <cp:lastModifiedBy>Charis Williams</cp:lastModifiedBy>
  <cp:revision>38</cp:revision>
  <cp:lastPrinted>2018-03-16T16:39:10Z</cp:lastPrinted>
  <dcterms:created xsi:type="dcterms:W3CDTF">2018-03-16T10:40:24Z</dcterms:created>
  <dcterms:modified xsi:type="dcterms:W3CDTF">2018-03-19T17:10:27Z</dcterms:modified>
</cp:coreProperties>
</file>